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sldIdLst>
    <p:sldId id="256" r:id="rId2"/>
    <p:sldId id="260" r:id="rId3"/>
    <p:sldId id="259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2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una Barbosa" initials="BB" lastIdx="1" clrIdx="0">
    <p:extLst>
      <p:ext uri="{19B8F6BF-5375-455C-9EA6-DF929625EA0E}">
        <p15:presenceInfo xmlns:p15="http://schemas.microsoft.com/office/powerpoint/2012/main" userId="S-1-5-21-754254003-880116818-3106250402-11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4847"/>
    <a:srgbClr val="C7D200"/>
    <a:srgbClr val="7147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Estilo Claro 2 - Ênfas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10" autoAdjust="0"/>
    <p:restoredTop sz="93883" autoAdjust="0"/>
  </p:normalViewPr>
  <p:slideViewPr>
    <p:cSldViewPr snapToGrid="0">
      <p:cViewPr varScale="1">
        <p:scale>
          <a:sx n="67" d="100"/>
          <a:sy n="67" d="100"/>
        </p:scale>
        <p:origin x="696" y="48"/>
      </p:cViewPr>
      <p:guideLst>
        <p:guide orient="horz" pos="252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BBBDB6C1-C23A-4381-AAF8-C531DCFAD4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5427"/>
            <a:ext cx="12192001" cy="6862764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0D621AE8-F561-47C5-B6D9-7895C527A2BB}"/>
              </a:ext>
            </a:extLst>
          </p:cNvPr>
          <p:cNvSpPr/>
          <p:nvPr userDrawn="1"/>
        </p:nvSpPr>
        <p:spPr>
          <a:xfrm>
            <a:off x="9172280" y="184497"/>
            <a:ext cx="2846895" cy="1418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6A61DF52-C8B2-4A16-BAD3-3AE1E566B92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8712" y="336257"/>
            <a:ext cx="3143737" cy="1050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734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0D621AE8-F561-47C5-B6D9-7895C527A2BB}"/>
              </a:ext>
            </a:extLst>
          </p:cNvPr>
          <p:cNvSpPr/>
          <p:nvPr userDrawn="1"/>
        </p:nvSpPr>
        <p:spPr>
          <a:xfrm>
            <a:off x="9172280" y="184497"/>
            <a:ext cx="2846895" cy="1418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1">
            <a:extLst>
              <a:ext uri="{FF2B5EF4-FFF2-40B4-BE49-F238E27FC236}">
                <a16:creationId xmlns:a16="http://schemas.microsoft.com/office/drawing/2014/main" xmlns="" id="{6A61DF52-C8B2-4A16-BAD3-3AE1E566B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5045" y="336258"/>
            <a:ext cx="2197403" cy="734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72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03EB358C-586D-4B4F-8B6D-5C9F832D03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663"/>
            <a:ext cx="12212606" cy="687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11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03EB358C-586D-4B4F-8B6D-5C9F832D038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63"/>
            <a:ext cx="12212607" cy="6874363"/>
          </a:xfrm>
          <a:prstGeom prst="rect">
            <a:avLst/>
          </a:prstGeom>
        </p:spPr>
      </p:pic>
      <p:pic>
        <p:nvPicPr>
          <p:cNvPr id="5" name="Imagem 1">
            <a:extLst>
              <a:ext uri="{FF2B5EF4-FFF2-40B4-BE49-F238E27FC236}">
                <a16:creationId xmlns:a16="http://schemas.microsoft.com/office/drawing/2014/main" xmlns="" id="{6A61DF52-C8B2-4A16-BAD3-3AE1E566B92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5045" y="336258"/>
            <a:ext cx="2197403" cy="734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34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6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73174" y="3995537"/>
            <a:ext cx="7789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b="1" dirty="0" smtClean="0">
                <a:solidFill>
                  <a:schemeClr val="tx2"/>
                </a:solidFill>
              </a:rPr>
              <a:t>_</a:t>
            </a:r>
            <a:r>
              <a:rPr lang="pt-BR" sz="4800" b="1" dirty="0" smtClean="0">
                <a:solidFill>
                  <a:schemeClr val="bg1"/>
                </a:solidFill>
              </a:rPr>
              <a:t>DIGITE AQUI</a:t>
            </a:r>
            <a:endParaRPr lang="pt-BR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945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1"/>
          <p:cNvSpPr txBox="1"/>
          <p:nvPr/>
        </p:nvSpPr>
        <p:spPr>
          <a:xfrm>
            <a:off x="5713927" y="3241701"/>
            <a:ext cx="64780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68046"/>
            <a:r>
              <a:rPr lang="pt-BR" sz="4800" b="1" dirty="0" smtClean="0">
                <a:solidFill>
                  <a:schemeClr val="bg2"/>
                </a:solidFill>
              </a:rPr>
              <a:t>_</a:t>
            </a:r>
            <a:r>
              <a:rPr lang="pt-BR" sz="4800" b="1" dirty="0" smtClean="0">
                <a:solidFill>
                  <a:schemeClr val="bg1"/>
                </a:solidFill>
              </a:rPr>
              <a:t> DIGITE AQUI</a:t>
            </a:r>
            <a:endParaRPr lang="pt-BR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739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1"/>
          <p:cNvSpPr txBox="1"/>
          <p:nvPr/>
        </p:nvSpPr>
        <p:spPr>
          <a:xfrm>
            <a:off x="782246" y="376037"/>
            <a:ext cx="6478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tx2"/>
                </a:solidFill>
              </a:rPr>
              <a:t>_</a:t>
            </a:r>
            <a:r>
              <a:rPr lang="pt-BR" sz="3600" b="1" dirty="0" smtClean="0">
                <a:solidFill>
                  <a:schemeClr val="bg2"/>
                </a:solidFill>
              </a:rPr>
              <a:t>OBJETIVO DO PROJETO</a:t>
            </a:r>
            <a:endParaRPr lang="pt-BR" sz="3600" b="1" dirty="0">
              <a:solidFill>
                <a:schemeClr val="bg2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090612" y="1619219"/>
            <a:ext cx="100107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DIGITE AQUI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66992523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o Office">
  <a:themeElements>
    <a:clrScheme name="Custom 3">
      <a:dk1>
        <a:sysClr val="windowText" lastClr="000000"/>
      </a:dk1>
      <a:lt1>
        <a:sysClr val="window" lastClr="FFFFFF"/>
      </a:lt1>
      <a:dk2>
        <a:srgbClr val="E40040"/>
      </a:dk2>
      <a:lt2>
        <a:srgbClr val="22A5A5"/>
      </a:lt2>
      <a:accent1>
        <a:srgbClr val="0E726E"/>
      </a:accent1>
      <a:accent2>
        <a:srgbClr val="CB003B"/>
      </a:accent2>
      <a:accent3>
        <a:srgbClr val="E9928D"/>
      </a:accent3>
      <a:accent4>
        <a:srgbClr val="FBCE0A"/>
      </a:accent4>
      <a:accent5>
        <a:srgbClr val="2F46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23540</TotalTime>
  <Words>12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Calibri</vt:lpstr>
      <vt:lpstr>1_Tema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Myla Beck - Marketing</dc:creator>
  <cp:lastModifiedBy>Bruna Barbosa</cp:lastModifiedBy>
  <cp:revision>430</cp:revision>
  <dcterms:created xsi:type="dcterms:W3CDTF">2015-05-25T17:49:01Z</dcterms:created>
  <dcterms:modified xsi:type="dcterms:W3CDTF">2020-06-04T17:23:11Z</dcterms:modified>
</cp:coreProperties>
</file>