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258" r:id="rId3"/>
    <p:sldId id="260" r:id="rId4"/>
    <p:sldId id="266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1AF"/>
    <a:srgbClr val="E6E6E6"/>
    <a:srgbClr val="E50046"/>
    <a:srgbClr val="C8C1DE"/>
    <a:srgbClr val="362A74"/>
    <a:srgbClr val="0E4589"/>
    <a:srgbClr val="F5F4F4"/>
    <a:srgbClr val="16B9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557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7B12C996-B711-0343-ADCE-885FD6EDEA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9AAC792-E92F-2A4D-87EF-CDB46B601F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9B43B-556F-7F4D-8FFA-16D3C619E323}" type="datetimeFigureOut">
              <a:rPr lang="pt-BR" smtClean="0"/>
              <a:t>04/04/2022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C7A8351-28F1-6849-B463-D7FF6FD577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1C81A8F-FA3A-3D41-9894-E28469DD6D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C2B8A-A53A-904E-8A76-9E55A1114A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75253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6EEFC-705B-1C40-ABE4-8BE323F79E21}" type="datetimeFigureOut">
              <a:rPr lang="pt-BR" smtClean="0"/>
              <a:t>04/04/2022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7FEE8-BC46-E548-AF31-0FCD48ABBE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3020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7FEE8-BC46-E548-AF31-0FCD48ABBE47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0365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BA296DE-6581-4376-87B7-78E735070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D185-FFF2-40A7-B623-D0256BACFC8F}" type="datetimeFigureOut">
              <a:rPr lang="pt-BR" smtClean="0"/>
              <a:t>04/04/2022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1851AEB-4AD4-4E77-9C89-07BE2F492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1B12A49-CB46-4B28-9CA5-E3A3F313F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F5BD8-5350-4C9C-921D-AE749BBF11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4427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34F1035-881D-4855-9650-FF66CBF1E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16DBFD0-7A3E-4BFA-9D55-3FCB5A7BB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DE2B162-644B-469C-8CEB-F269179D19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AD185-FFF2-40A7-B623-D0256BACFC8F}" type="datetimeFigureOut">
              <a:rPr lang="pt-BR" smtClean="0"/>
              <a:t>04/04/2022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D367B50-62A9-4025-99F2-D7FF564EB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5B47086-6731-49E0-B9AF-64376DCC8F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F5BD8-5350-4C9C-921D-AE749BBF11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3236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426DA42-475B-47CA-A029-004CFB56E5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44D7856B-6020-4DE7-AD06-96E216A6DF94}"/>
              </a:ext>
            </a:extLst>
          </p:cNvPr>
          <p:cNvSpPr txBox="1">
            <a:spLocks/>
          </p:cNvSpPr>
          <p:nvPr/>
        </p:nvSpPr>
        <p:spPr>
          <a:xfrm>
            <a:off x="864973" y="2639286"/>
            <a:ext cx="9803027" cy="5785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rgbClr val="F5F4F4"/>
                </a:solidFill>
                <a:latin typeface="+mn-lt"/>
              </a:rPr>
              <a:t>DIGITE AQUI</a:t>
            </a:r>
            <a:r>
              <a:rPr lang="pt-BR" b="1" dirty="0">
                <a:solidFill>
                  <a:srgbClr val="F6B1AF"/>
                </a:solidFill>
                <a:latin typeface="+mn-lt"/>
              </a:rPr>
              <a:t>_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DD6F009-0EFA-A74C-B501-1093C588581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3390" y="5190470"/>
            <a:ext cx="3499368" cy="104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864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426DA42-475B-47CA-A029-004CFB56E58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0E634E04-3959-4A2D-9071-FFD4ED5A56B1}"/>
              </a:ext>
            </a:extLst>
          </p:cNvPr>
          <p:cNvSpPr txBox="1">
            <a:spLocks/>
          </p:cNvSpPr>
          <p:nvPr/>
        </p:nvSpPr>
        <p:spPr>
          <a:xfrm>
            <a:off x="864973" y="2639286"/>
            <a:ext cx="9803027" cy="5785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rgbClr val="E50046"/>
                </a:solidFill>
                <a:latin typeface="+mn-lt"/>
              </a:rPr>
              <a:t>Título 1</a:t>
            </a:r>
            <a:r>
              <a:rPr lang="pt-BR" b="1" dirty="0">
                <a:solidFill>
                  <a:srgbClr val="F6B1AF"/>
                </a:solidFill>
                <a:latin typeface="+mn-lt"/>
              </a:rPr>
              <a:t>_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1CBC75B1-93D9-4D5A-92F9-B3508462D3ED}"/>
              </a:ext>
            </a:extLst>
          </p:cNvPr>
          <p:cNvSpPr txBox="1">
            <a:spLocks/>
          </p:cNvSpPr>
          <p:nvPr/>
        </p:nvSpPr>
        <p:spPr>
          <a:xfrm>
            <a:off x="864973" y="3640183"/>
            <a:ext cx="9803027" cy="13283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rgbClr val="E50046"/>
                </a:solidFill>
              </a:rPr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4263627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5CDA51E-E5F4-462B-9A38-343788CF93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26E824E5-DE02-4719-8300-E6FEBCAC4E55}"/>
              </a:ext>
            </a:extLst>
          </p:cNvPr>
          <p:cNvSpPr txBox="1">
            <a:spLocks/>
          </p:cNvSpPr>
          <p:nvPr/>
        </p:nvSpPr>
        <p:spPr>
          <a:xfrm>
            <a:off x="553474" y="630003"/>
            <a:ext cx="9803027" cy="5785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rgbClr val="E50046"/>
                </a:solidFill>
                <a:latin typeface="+mn-lt"/>
              </a:rPr>
              <a:t>Título 1</a:t>
            </a:r>
            <a:r>
              <a:rPr lang="pt-BR" b="1" dirty="0">
                <a:solidFill>
                  <a:srgbClr val="F6B1AF"/>
                </a:solidFill>
                <a:latin typeface="+mn-lt"/>
              </a:rPr>
              <a:t>_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E049DD96-C042-40E1-9698-17615A5E74E3}"/>
              </a:ext>
            </a:extLst>
          </p:cNvPr>
          <p:cNvSpPr txBox="1">
            <a:spLocks/>
          </p:cNvSpPr>
          <p:nvPr/>
        </p:nvSpPr>
        <p:spPr>
          <a:xfrm>
            <a:off x="524596" y="1559344"/>
            <a:ext cx="11142807" cy="41049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pt-BR" sz="2000" b="1" dirty="0">
                <a:solidFill>
                  <a:schemeClr val="bg2">
                    <a:lumMod val="50000"/>
                  </a:schemeClr>
                </a:solidFill>
              </a:rPr>
              <a:t>Lorem ipsum </a:t>
            </a:r>
            <a:r>
              <a:rPr lang="pt-BR" sz="2000" b="1" dirty="0" err="1">
                <a:solidFill>
                  <a:schemeClr val="bg2">
                    <a:lumMod val="50000"/>
                  </a:schemeClr>
                </a:solidFill>
              </a:rPr>
              <a:t>dolor</a:t>
            </a:r>
            <a:r>
              <a:rPr lang="pt-BR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sz="2000" b="1" dirty="0" err="1">
                <a:solidFill>
                  <a:schemeClr val="bg2">
                    <a:lumMod val="50000"/>
                  </a:schemeClr>
                </a:solidFill>
              </a:rPr>
              <a:t>sit</a:t>
            </a:r>
            <a:r>
              <a:rPr lang="pt-BR" sz="2000" b="1" dirty="0">
                <a:solidFill>
                  <a:schemeClr val="bg2">
                    <a:lumMod val="50000"/>
                  </a:schemeClr>
                </a:solidFill>
              </a:rPr>
              <a:t> amet, </a:t>
            </a:r>
            <a:r>
              <a:rPr lang="pt-BR" sz="2000" b="1" dirty="0" err="1">
                <a:solidFill>
                  <a:schemeClr val="bg2">
                    <a:lumMod val="50000"/>
                  </a:schemeClr>
                </a:solidFill>
              </a:rPr>
              <a:t>consectetuer</a:t>
            </a:r>
            <a:r>
              <a:rPr lang="pt-BR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sz="2000" b="1" dirty="0" err="1">
                <a:solidFill>
                  <a:schemeClr val="bg2">
                    <a:lumMod val="50000"/>
                  </a:schemeClr>
                </a:solidFill>
              </a:rPr>
              <a:t>adipiscing</a:t>
            </a:r>
            <a:r>
              <a:rPr lang="pt-BR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sz="2000" b="1" dirty="0" err="1">
                <a:solidFill>
                  <a:schemeClr val="bg2">
                    <a:lumMod val="50000"/>
                  </a:schemeClr>
                </a:solidFill>
              </a:rPr>
              <a:t>elit</a:t>
            </a:r>
            <a:r>
              <a:rPr lang="pt-BR" sz="2000" b="1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pt-BR" sz="2000" b="1" dirty="0" err="1">
                <a:solidFill>
                  <a:schemeClr val="bg2">
                    <a:lumMod val="50000"/>
                  </a:schemeClr>
                </a:solidFill>
              </a:rPr>
              <a:t>sed</a:t>
            </a:r>
            <a:r>
              <a:rPr lang="pt-BR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sz="2000" b="1" dirty="0" err="1">
                <a:solidFill>
                  <a:schemeClr val="bg2">
                    <a:lumMod val="50000"/>
                  </a:schemeClr>
                </a:solidFill>
              </a:rPr>
              <a:t>diam</a:t>
            </a:r>
            <a:r>
              <a:rPr lang="pt-BR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sz="2000" b="1" dirty="0" err="1">
                <a:solidFill>
                  <a:schemeClr val="bg2">
                    <a:lumMod val="50000"/>
                  </a:schemeClr>
                </a:solidFill>
              </a:rPr>
              <a:t>nonummy</a:t>
            </a:r>
            <a:r>
              <a:rPr lang="pt-BR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sz="2000" b="1" dirty="0" err="1">
                <a:solidFill>
                  <a:schemeClr val="bg2">
                    <a:lumMod val="50000"/>
                  </a:schemeClr>
                </a:solidFill>
              </a:rPr>
              <a:t>nibh</a:t>
            </a:r>
            <a:r>
              <a:rPr lang="pt-BR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sz="2000" b="1" dirty="0" err="1">
                <a:solidFill>
                  <a:schemeClr val="bg2">
                    <a:lumMod val="50000"/>
                  </a:schemeClr>
                </a:solidFill>
              </a:rPr>
              <a:t>euismod</a:t>
            </a:r>
            <a:r>
              <a:rPr lang="pt-BR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sz="2000" b="1" dirty="0" err="1">
                <a:solidFill>
                  <a:schemeClr val="bg2">
                    <a:lumMod val="50000"/>
                  </a:schemeClr>
                </a:solidFill>
              </a:rPr>
              <a:t>tincidunt</a:t>
            </a:r>
            <a:r>
              <a:rPr lang="pt-BR" sz="2000" b="1" dirty="0">
                <a:solidFill>
                  <a:schemeClr val="bg2">
                    <a:lumMod val="50000"/>
                  </a:schemeClr>
                </a:solidFill>
              </a:rPr>
              <a:t> ut </a:t>
            </a:r>
            <a:r>
              <a:rPr lang="pt-BR" sz="2000" b="1" dirty="0" err="1">
                <a:solidFill>
                  <a:schemeClr val="bg2">
                    <a:lumMod val="50000"/>
                  </a:schemeClr>
                </a:solidFill>
              </a:rPr>
              <a:t>laoreet</a:t>
            </a:r>
            <a:r>
              <a:rPr lang="pt-BR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sz="2000" b="1" dirty="0" err="1">
                <a:solidFill>
                  <a:schemeClr val="bg2">
                    <a:lumMod val="50000"/>
                  </a:schemeClr>
                </a:solidFill>
              </a:rPr>
              <a:t>dolore</a:t>
            </a:r>
            <a:r>
              <a:rPr lang="pt-BR" sz="2000" b="1" dirty="0">
                <a:solidFill>
                  <a:schemeClr val="bg2">
                    <a:lumMod val="50000"/>
                  </a:schemeClr>
                </a:solidFill>
              </a:rPr>
              <a:t> magna </a:t>
            </a:r>
            <a:r>
              <a:rPr lang="pt-BR" sz="2000" b="1" dirty="0" err="1">
                <a:solidFill>
                  <a:schemeClr val="bg2">
                    <a:lumMod val="50000"/>
                  </a:schemeClr>
                </a:solidFill>
              </a:rPr>
              <a:t>aliquam</a:t>
            </a:r>
            <a:r>
              <a:rPr lang="pt-BR" sz="2000" b="1" dirty="0">
                <a:solidFill>
                  <a:schemeClr val="bg2">
                    <a:lumMod val="50000"/>
                  </a:schemeClr>
                </a:solidFill>
              </a:rPr>
              <a:t> erat </a:t>
            </a:r>
            <a:r>
              <a:rPr lang="pt-BR" sz="2000" b="1" dirty="0" err="1">
                <a:solidFill>
                  <a:schemeClr val="bg2">
                    <a:lumMod val="50000"/>
                  </a:schemeClr>
                </a:solidFill>
              </a:rPr>
              <a:t>volutpat</a:t>
            </a:r>
            <a:r>
              <a:rPr lang="pt-BR" sz="2000" b="1" dirty="0">
                <a:solidFill>
                  <a:schemeClr val="bg2">
                    <a:lumMod val="50000"/>
                  </a:schemeClr>
                </a:solidFill>
              </a:rPr>
              <a:t>. Ut </a:t>
            </a:r>
            <a:r>
              <a:rPr lang="pt-BR" sz="2000" b="1" dirty="0" err="1">
                <a:solidFill>
                  <a:schemeClr val="bg2">
                    <a:lumMod val="50000"/>
                  </a:schemeClr>
                </a:solidFill>
              </a:rPr>
              <a:t>wisi</a:t>
            </a:r>
            <a:r>
              <a:rPr lang="pt-BR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sz="2000" b="1" dirty="0" err="1">
                <a:solidFill>
                  <a:schemeClr val="bg2">
                    <a:lumMod val="50000"/>
                  </a:schemeClr>
                </a:solidFill>
              </a:rPr>
              <a:t>enim</a:t>
            </a:r>
            <a:r>
              <a:rPr lang="pt-BR" sz="2000" b="1" dirty="0">
                <a:solidFill>
                  <a:schemeClr val="bg2">
                    <a:lumMod val="50000"/>
                  </a:schemeClr>
                </a:solidFill>
              </a:rPr>
              <a:t> ad </a:t>
            </a:r>
            <a:r>
              <a:rPr lang="pt-BR" sz="2000" b="1" dirty="0" err="1">
                <a:solidFill>
                  <a:schemeClr val="bg2">
                    <a:lumMod val="50000"/>
                  </a:schemeClr>
                </a:solidFill>
              </a:rPr>
              <a:t>minim</a:t>
            </a:r>
            <a:r>
              <a:rPr lang="pt-BR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sz="2000" b="1" dirty="0" err="1">
                <a:solidFill>
                  <a:schemeClr val="bg2">
                    <a:lumMod val="50000"/>
                  </a:schemeClr>
                </a:solidFill>
              </a:rPr>
              <a:t>veniam</a:t>
            </a:r>
            <a:r>
              <a:rPr lang="pt-BR" sz="2000" b="1" dirty="0">
                <a:solidFill>
                  <a:schemeClr val="bg2">
                    <a:lumMod val="50000"/>
                  </a:schemeClr>
                </a:solidFill>
              </a:rPr>
              <a:t>, quis </a:t>
            </a:r>
            <a:r>
              <a:rPr lang="pt-BR" sz="2000" b="1" dirty="0" err="1">
                <a:solidFill>
                  <a:schemeClr val="bg2">
                    <a:lumMod val="50000"/>
                  </a:schemeClr>
                </a:solidFill>
              </a:rPr>
              <a:t>nostrud</a:t>
            </a:r>
            <a:r>
              <a:rPr lang="pt-BR" sz="2000" b="1" dirty="0">
                <a:solidFill>
                  <a:schemeClr val="bg2">
                    <a:lumMod val="50000"/>
                  </a:schemeClr>
                </a:solidFill>
              </a:rPr>
              <a:t> exerci </a:t>
            </a:r>
            <a:r>
              <a:rPr lang="pt-BR" sz="2000" b="1" dirty="0" err="1">
                <a:solidFill>
                  <a:schemeClr val="bg2">
                    <a:lumMod val="50000"/>
                  </a:schemeClr>
                </a:solidFill>
              </a:rPr>
              <a:t>tation</a:t>
            </a:r>
            <a:r>
              <a:rPr lang="pt-BR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sz="2000" b="1" dirty="0" err="1">
                <a:solidFill>
                  <a:schemeClr val="bg2">
                    <a:lumMod val="50000"/>
                  </a:schemeClr>
                </a:solidFill>
              </a:rPr>
              <a:t>ullamcorper</a:t>
            </a:r>
            <a:r>
              <a:rPr lang="pt-BR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sz="2000" b="1" dirty="0" err="1">
                <a:solidFill>
                  <a:schemeClr val="bg2">
                    <a:lumMod val="50000"/>
                  </a:schemeClr>
                </a:solidFill>
              </a:rPr>
              <a:t>suscipit</a:t>
            </a:r>
            <a:r>
              <a:rPr lang="pt-BR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sz="2000" b="1" dirty="0" err="1">
                <a:solidFill>
                  <a:schemeClr val="bg2">
                    <a:lumMod val="50000"/>
                  </a:schemeClr>
                </a:solidFill>
              </a:rPr>
              <a:t>lobortis</a:t>
            </a:r>
            <a:r>
              <a:rPr lang="pt-BR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sz="2000" b="1" dirty="0" err="1">
                <a:solidFill>
                  <a:schemeClr val="bg2">
                    <a:lumMod val="50000"/>
                  </a:schemeClr>
                </a:solidFill>
              </a:rPr>
              <a:t>nisl</a:t>
            </a:r>
            <a:r>
              <a:rPr lang="pt-BR" sz="2000" b="1" dirty="0">
                <a:solidFill>
                  <a:schemeClr val="bg2">
                    <a:lumMod val="50000"/>
                  </a:schemeClr>
                </a:solidFill>
              </a:rPr>
              <a:t> ut </a:t>
            </a:r>
            <a:r>
              <a:rPr lang="pt-BR" sz="2000" b="1" dirty="0" err="1">
                <a:solidFill>
                  <a:schemeClr val="bg2">
                    <a:lumMod val="50000"/>
                  </a:schemeClr>
                </a:solidFill>
              </a:rPr>
              <a:t>aliquip</a:t>
            </a:r>
            <a:r>
              <a:rPr lang="pt-BR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sz="2000" b="1" dirty="0" err="1">
                <a:solidFill>
                  <a:schemeClr val="bg2">
                    <a:lumMod val="50000"/>
                  </a:schemeClr>
                </a:solidFill>
              </a:rPr>
              <a:t>ex</a:t>
            </a:r>
            <a:r>
              <a:rPr lang="pt-BR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sz="2000" b="1" dirty="0" err="1">
                <a:solidFill>
                  <a:schemeClr val="bg2">
                    <a:lumMod val="50000"/>
                  </a:schemeClr>
                </a:solidFill>
              </a:rPr>
              <a:t>ea</a:t>
            </a:r>
            <a:r>
              <a:rPr lang="pt-BR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sz="2000" b="1" dirty="0" err="1">
                <a:solidFill>
                  <a:schemeClr val="bg2">
                    <a:lumMod val="50000"/>
                  </a:schemeClr>
                </a:solidFill>
              </a:rPr>
              <a:t>commodo</a:t>
            </a:r>
            <a:r>
              <a:rPr lang="pt-BR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sz="2000" b="1" dirty="0" err="1">
                <a:solidFill>
                  <a:schemeClr val="bg2">
                    <a:lumMod val="50000"/>
                  </a:schemeClr>
                </a:solidFill>
              </a:rPr>
              <a:t>consequat</a:t>
            </a:r>
            <a:endParaRPr lang="pt-BR" sz="2000" b="1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pt-BR" sz="20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10000"/>
              </a:lnSpc>
              <a:buClr>
                <a:srgbClr val="C8C1DE"/>
              </a:buClr>
            </a:pPr>
            <a:r>
              <a:rPr lang="pt-BR" sz="2000" dirty="0">
                <a:solidFill>
                  <a:schemeClr val="bg2">
                    <a:lumMod val="50000"/>
                  </a:schemeClr>
                </a:solidFill>
              </a:rPr>
              <a:t>Lorem ipsum </a:t>
            </a:r>
            <a:r>
              <a:rPr lang="pt-BR" sz="2000" dirty="0" err="1">
                <a:solidFill>
                  <a:schemeClr val="bg2">
                    <a:lumMod val="50000"/>
                  </a:schemeClr>
                </a:solidFill>
              </a:rPr>
              <a:t>dolor</a:t>
            </a:r>
            <a:r>
              <a:rPr lang="pt-BR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sz="2000" dirty="0" err="1">
                <a:solidFill>
                  <a:schemeClr val="bg2">
                    <a:lumMod val="50000"/>
                  </a:schemeClr>
                </a:solidFill>
              </a:rPr>
              <a:t>sit</a:t>
            </a:r>
            <a:r>
              <a:rPr lang="pt-BR" sz="2000" dirty="0">
                <a:solidFill>
                  <a:schemeClr val="bg2">
                    <a:lumMod val="50000"/>
                  </a:schemeClr>
                </a:solidFill>
              </a:rPr>
              <a:t> amet, </a:t>
            </a:r>
            <a:r>
              <a:rPr lang="pt-BR" sz="2000" dirty="0" err="1">
                <a:solidFill>
                  <a:schemeClr val="bg2">
                    <a:lumMod val="50000"/>
                  </a:schemeClr>
                </a:solidFill>
              </a:rPr>
              <a:t>consectetuer</a:t>
            </a:r>
            <a:r>
              <a:rPr lang="pt-BR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sz="2000" dirty="0" err="1">
                <a:solidFill>
                  <a:schemeClr val="bg2">
                    <a:lumMod val="50000"/>
                  </a:schemeClr>
                </a:solidFill>
              </a:rPr>
              <a:t>adipiscing</a:t>
            </a:r>
            <a:r>
              <a:rPr lang="pt-BR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sz="2000" dirty="0" err="1">
                <a:solidFill>
                  <a:schemeClr val="bg2">
                    <a:lumMod val="50000"/>
                  </a:schemeClr>
                </a:solidFill>
              </a:rPr>
              <a:t>elit</a:t>
            </a:r>
            <a:r>
              <a:rPr lang="pt-BR" sz="20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pt-BR" sz="2000" dirty="0" err="1">
                <a:solidFill>
                  <a:schemeClr val="bg2">
                    <a:lumMod val="50000"/>
                  </a:schemeClr>
                </a:solidFill>
              </a:rPr>
              <a:t>sed</a:t>
            </a:r>
            <a:r>
              <a:rPr lang="pt-BR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sz="2000" dirty="0" err="1">
                <a:solidFill>
                  <a:schemeClr val="bg2">
                    <a:lumMod val="50000"/>
                  </a:schemeClr>
                </a:solidFill>
              </a:rPr>
              <a:t>diam</a:t>
            </a:r>
            <a:r>
              <a:rPr lang="pt-BR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sz="2000" dirty="0" err="1">
                <a:solidFill>
                  <a:schemeClr val="bg2">
                    <a:lumMod val="50000"/>
                  </a:schemeClr>
                </a:solidFill>
              </a:rPr>
              <a:t>nonummy</a:t>
            </a:r>
            <a:r>
              <a:rPr lang="pt-BR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sz="2000" dirty="0" err="1">
                <a:solidFill>
                  <a:schemeClr val="bg2">
                    <a:lumMod val="50000"/>
                  </a:schemeClr>
                </a:solidFill>
              </a:rPr>
              <a:t>nibh</a:t>
            </a:r>
            <a:r>
              <a:rPr lang="pt-BR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sz="2000" dirty="0" err="1">
                <a:solidFill>
                  <a:schemeClr val="bg2">
                    <a:lumMod val="50000"/>
                  </a:schemeClr>
                </a:solidFill>
              </a:rPr>
              <a:t>euismod</a:t>
            </a:r>
            <a:r>
              <a:rPr lang="pt-BR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sz="2000" dirty="0" err="1">
                <a:solidFill>
                  <a:schemeClr val="bg2">
                    <a:lumMod val="50000"/>
                  </a:schemeClr>
                </a:solidFill>
              </a:rPr>
              <a:t>tincidunt</a:t>
            </a:r>
            <a:r>
              <a:rPr lang="pt-BR" sz="2000" dirty="0">
                <a:solidFill>
                  <a:schemeClr val="bg2">
                    <a:lumMod val="50000"/>
                  </a:schemeClr>
                </a:solidFill>
              </a:rPr>
              <a:t> ut </a:t>
            </a:r>
            <a:r>
              <a:rPr lang="pt-BR" sz="2000" dirty="0" err="1">
                <a:solidFill>
                  <a:schemeClr val="bg2">
                    <a:lumMod val="50000"/>
                  </a:schemeClr>
                </a:solidFill>
              </a:rPr>
              <a:t>laoreet</a:t>
            </a:r>
            <a:r>
              <a:rPr lang="pt-BR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sz="2000" dirty="0" err="1">
                <a:solidFill>
                  <a:schemeClr val="bg2">
                    <a:lumMod val="50000"/>
                  </a:schemeClr>
                </a:solidFill>
              </a:rPr>
              <a:t>dolore</a:t>
            </a:r>
            <a:r>
              <a:rPr lang="pt-BR" sz="2000" dirty="0">
                <a:solidFill>
                  <a:schemeClr val="bg2">
                    <a:lumMod val="50000"/>
                  </a:schemeClr>
                </a:solidFill>
              </a:rPr>
              <a:t> magna </a:t>
            </a:r>
            <a:r>
              <a:rPr lang="pt-BR" sz="2000" dirty="0" err="1">
                <a:solidFill>
                  <a:schemeClr val="bg2">
                    <a:lumMod val="50000"/>
                  </a:schemeClr>
                </a:solidFill>
              </a:rPr>
              <a:t>aliquam</a:t>
            </a:r>
            <a:r>
              <a:rPr lang="pt-BR" sz="2000" dirty="0">
                <a:solidFill>
                  <a:schemeClr val="bg2">
                    <a:lumMod val="50000"/>
                  </a:schemeClr>
                </a:solidFill>
              </a:rPr>
              <a:t> erat </a:t>
            </a:r>
            <a:r>
              <a:rPr lang="pt-BR" sz="2000" dirty="0" err="1">
                <a:solidFill>
                  <a:schemeClr val="bg2">
                    <a:lumMod val="50000"/>
                  </a:schemeClr>
                </a:solidFill>
              </a:rPr>
              <a:t>volutpat</a:t>
            </a:r>
            <a:endParaRPr lang="pt-BR" sz="20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10000"/>
              </a:lnSpc>
              <a:buClr>
                <a:srgbClr val="C8C1DE"/>
              </a:buClr>
            </a:pPr>
            <a:r>
              <a:rPr lang="pt-BR" sz="2000" dirty="0">
                <a:solidFill>
                  <a:schemeClr val="bg2">
                    <a:lumMod val="50000"/>
                  </a:schemeClr>
                </a:solidFill>
              </a:rPr>
              <a:t>Lorem ipsum </a:t>
            </a:r>
            <a:r>
              <a:rPr lang="pt-BR" sz="2000" dirty="0" err="1">
                <a:solidFill>
                  <a:schemeClr val="bg2">
                    <a:lumMod val="50000"/>
                  </a:schemeClr>
                </a:solidFill>
              </a:rPr>
              <a:t>dolor</a:t>
            </a:r>
            <a:r>
              <a:rPr lang="pt-BR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sz="2000" dirty="0" err="1">
                <a:solidFill>
                  <a:schemeClr val="bg2">
                    <a:lumMod val="50000"/>
                  </a:schemeClr>
                </a:solidFill>
              </a:rPr>
              <a:t>sit</a:t>
            </a:r>
            <a:r>
              <a:rPr lang="pt-BR" sz="2000" dirty="0">
                <a:solidFill>
                  <a:schemeClr val="bg2">
                    <a:lumMod val="50000"/>
                  </a:schemeClr>
                </a:solidFill>
              </a:rPr>
              <a:t> amet, </a:t>
            </a:r>
            <a:r>
              <a:rPr lang="pt-BR" sz="2000" dirty="0" err="1">
                <a:solidFill>
                  <a:schemeClr val="bg2">
                    <a:lumMod val="50000"/>
                  </a:schemeClr>
                </a:solidFill>
              </a:rPr>
              <a:t>consectetuer</a:t>
            </a:r>
            <a:r>
              <a:rPr lang="pt-BR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sz="2000" dirty="0" err="1">
                <a:solidFill>
                  <a:schemeClr val="bg2">
                    <a:lumMod val="50000"/>
                  </a:schemeClr>
                </a:solidFill>
              </a:rPr>
              <a:t>adipiscing</a:t>
            </a:r>
            <a:r>
              <a:rPr lang="pt-BR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sz="2000" dirty="0" err="1">
                <a:solidFill>
                  <a:schemeClr val="bg2">
                    <a:lumMod val="50000"/>
                  </a:schemeClr>
                </a:solidFill>
              </a:rPr>
              <a:t>elit</a:t>
            </a:r>
            <a:r>
              <a:rPr lang="pt-BR" sz="20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pt-BR" sz="2000" dirty="0" err="1">
                <a:solidFill>
                  <a:schemeClr val="bg2">
                    <a:lumMod val="50000"/>
                  </a:schemeClr>
                </a:solidFill>
              </a:rPr>
              <a:t>sed</a:t>
            </a:r>
            <a:r>
              <a:rPr lang="pt-BR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sz="2000" dirty="0" err="1">
                <a:solidFill>
                  <a:schemeClr val="bg2">
                    <a:lumMod val="50000"/>
                  </a:schemeClr>
                </a:solidFill>
              </a:rPr>
              <a:t>diam</a:t>
            </a:r>
            <a:r>
              <a:rPr lang="pt-BR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sz="2000" dirty="0" err="1">
                <a:solidFill>
                  <a:schemeClr val="bg2">
                    <a:lumMod val="50000"/>
                  </a:schemeClr>
                </a:solidFill>
              </a:rPr>
              <a:t>nonummy</a:t>
            </a:r>
            <a:r>
              <a:rPr lang="pt-BR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sz="2000" dirty="0" err="1">
                <a:solidFill>
                  <a:schemeClr val="bg2">
                    <a:lumMod val="50000"/>
                  </a:schemeClr>
                </a:solidFill>
              </a:rPr>
              <a:t>nibh</a:t>
            </a:r>
            <a:r>
              <a:rPr lang="pt-BR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sz="2000" dirty="0" err="1">
                <a:solidFill>
                  <a:schemeClr val="bg2">
                    <a:lumMod val="50000"/>
                  </a:schemeClr>
                </a:solidFill>
              </a:rPr>
              <a:t>euismod</a:t>
            </a:r>
            <a:r>
              <a:rPr lang="pt-BR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sz="2000" dirty="0" err="1">
                <a:solidFill>
                  <a:schemeClr val="bg2">
                    <a:lumMod val="50000"/>
                  </a:schemeClr>
                </a:solidFill>
              </a:rPr>
              <a:t>tincidunt</a:t>
            </a:r>
            <a:r>
              <a:rPr lang="pt-BR" sz="2000" dirty="0">
                <a:solidFill>
                  <a:schemeClr val="bg2">
                    <a:lumMod val="50000"/>
                  </a:schemeClr>
                </a:solidFill>
              </a:rPr>
              <a:t> ut </a:t>
            </a:r>
            <a:r>
              <a:rPr lang="pt-BR" sz="2000" dirty="0" err="1">
                <a:solidFill>
                  <a:schemeClr val="bg2">
                    <a:lumMod val="50000"/>
                  </a:schemeClr>
                </a:solidFill>
              </a:rPr>
              <a:t>laoreet</a:t>
            </a:r>
            <a:r>
              <a:rPr lang="pt-BR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sz="2000" dirty="0" err="1">
                <a:solidFill>
                  <a:schemeClr val="bg2">
                    <a:lumMod val="50000"/>
                  </a:schemeClr>
                </a:solidFill>
              </a:rPr>
              <a:t>dolore</a:t>
            </a:r>
            <a:r>
              <a:rPr lang="pt-BR" sz="2000" dirty="0">
                <a:solidFill>
                  <a:schemeClr val="bg2">
                    <a:lumMod val="50000"/>
                  </a:schemeClr>
                </a:solidFill>
              </a:rPr>
              <a:t> magna </a:t>
            </a:r>
            <a:r>
              <a:rPr lang="pt-BR" sz="2000" dirty="0" err="1">
                <a:solidFill>
                  <a:schemeClr val="bg2">
                    <a:lumMod val="50000"/>
                  </a:schemeClr>
                </a:solidFill>
              </a:rPr>
              <a:t>aliquam</a:t>
            </a:r>
            <a:r>
              <a:rPr lang="pt-BR" sz="2000" dirty="0">
                <a:solidFill>
                  <a:schemeClr val="bg2">
                    <a:lumMod val="50000"/>
                  </a:schemeClr>
                </a:solidFill>
              </a:rPr>
              <a:t> erat </a:t>
            </a:r>
            <a:r>
              <a:rPr lang="pt-BR" sz="2000" dirty="0" err="1">
                <a:solidFill>
                  <a:schemeClr val="bg2">
                    <a:lumMod val="50000"/>
                  </a:schemeClr>
                </a:solidFill>
              </a:rPr>
              <a:t>volutpat</a:t>
            </a:r>
            <a:endParaRPr lang="pt-BR" sz="20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10000"/>
              </a:lnSpc>
              <a:buClr>
                <a:srgbClr val="C8C1DE"/>
              </a:buClr>
            </a:pPr>
            <a:r>
              <a:rPr lang="pt-BR" sz="2000" dirty="0">
                <a:solidFill>
                  <a:schemeClr val="bg2">
                    <a:lumMod val="50000"/>
                  </a:schemeClr>
                </a:solidFill>
              </a:rPr>
              <a:t>Lorem ipsum </a:t>
            </a:r>
            <a:r>
              <a:rPr lang="pt-BR" sz="2000" dirty="0" err="1">
                <a:solidFill>
                  <a:schemeClr val="bg2">
                    <a:lumMod val="50000"/>
                  </a:schemeClr>
                </a:solidFill>
              </a:rPr>
              <a:t>dolor</a:t>
            </a:r>
            <a:r>
              <a:rPr lang="pt-BR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sz="2000" dirty="0" err="1">
                <a:solidFill>
                  <a:schemeClr val="bg2">
                    <a:lumMod val="50000"/>
                  </a:schemeClr>
                </a:solidFill>
              </a:rPr>
              <a:t>sit</a:t>
            </a:r>
            <a:r>
              <a:rPr lang="pt-BR" sz="2000" dirty="0">
                <a:solidFill>
                  <a:schemeClr val="bg2">
                    <a:lumMod val="50000"/>
                  </a:schemeClr>
                </a:solidFill>
              </a:rPr>
              <a:t> amet, </a:t>
            </a:r>
            <a:r>
              <a:rPr lang="pt-BR" sz="2000" dirty="0" err="1">
                <a:solidFill>
                  <a:schemeClr val="bg2">
                    <a:lumMod val="50000"/>
                  </a:schemeClr>
                </a:solidFill>
              </a:rPr>
              <a:t>consectetuer</a:t>
            </a:r>
            <a:r>
              <a:rPr lang="pt-BR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sz="2000" dirty="0" err="1">
                <a:solidFill>
                  <a:schemeClr val="bg2">
                    <a:lumMod val="50000"/>
                  </a:schemeClr>
                </a:solidFill>
              </a:rPr>
              <a:t>adipiscing</a:t>
            </a:r>
            <a:r>
              <a:rPr lang="pt-BR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sz="2000" dirty="0" err="1">
                <a:solidFill>
                  <a:schemeClr val="bg2">
                    <a:lumMod val="50000"/>
                  </a:schemeClr>
                </a:solidFill>
              </a:rPr>
              <a:t>elit</a:t>
            </a:r>
            <a:r>
              <a:rPr lang="pt-BR" sz="20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pt-BR" sz="2000" dirty="0" err="1">
                <a:solidFill>
                  <a:schemeClr val="bg2">
                    <a:lumMod val="50000"/>
                  </a:schemeClr>
                </a:solidFill>
              </a:rPr>
              <a:t>sed</a:t>
            </a:r>
            <a:r>
              <a:rPr lang="pt-BR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sz="2000" dirty="0" err="1">
                <a:solidFill>
                  <a:schemeClr val="bg2">
                    <a:lumMod val="50000"/>
                  </a:schemeClr>
                </a:solidFill>
              </a:rPr>
              <a:t>diam</a:t>
            </a:r>
            <a:r>
              <a:rPr lang="pt-BR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sz="2000" dirty="0" err="1">
                <a:solidFill>
                  <a:schemeClr val="bg2">
                    <a:lumMod val="50000"/>
                  </a:schemeClr>
                </a:solidFill>
              </a:rPr>
              <a:t>nonummy</a:t>
            </a:r>
            <a:r>
              <a:rPr lang="pt-BR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sz="2000" dirty="0" err="1">
                <a:solidFill>
                  <a:schemeClr val="bg2">
                    <a:lumMod val="50000"/>
                  </a:schemeClr>
                </a:solidFill>
              </a:rPr>
              <a:t>nibh</a:t>
            </a:r>
            <a:r>
              <a:rPr lang="pt-BR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sz="2000" dirty="0" err="1">
                <a:solidFill>
                  <a:schemeClr val="bg2">
                    <a:lumMod val="50000"/>
                  </a:schemeClr>
                </a:solidFill>
              </a:rPr>
              <a:t>euismod</a:t>
            </a:r>
            <a:r>
              <a:rPr lang="pt-BR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sz="2000" dirty="0" err="1">
                <a:solidFill>
                  <a:schemeClr val="bg2">
                    <a:lumMod val="50000"/>
                  </a:schemeClr>
                </a:solidFill>
              </a:rPr>
              <a:t>tincidunt</a:t>
            </a:r>
            <a:r>
              <a:rPr lang="pt-BR" sz="2000" dirty="0">
                <a:solidFill>
                  <a:schemeClr val="bg2">
                    <a:lumMod val="50000"/>
                  </a:schemeClr>
                </a:solidFill>
              </a:rPr>
              <a:t> ut </a:t>
            </a:r>
            <a:r>
              <a:rPr lang="pt-BR" sz="2000" dirty="0" err="1">
                <a:solidFill>
                  <a:schemeClr val="bg2">
                    <a:lumMod val="50000"/>
                  </a:schemeClr>
                </a:solidFill>
              </a:rPr>
              <a:t>laoreet</a:t>
            </a:r>
            <a:r>
              <a:rPr lang="pt-BR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sz="2000" dirty="0" err="1">
                <a:solidFill>
                  <a:schemeClr val="bg2">
                    <a:lumMod val="50000"/>
                  </a:schemeClr>
                </a:solidFill>
              </a:rPr>
              <a:t>dolore</a:t>
            </a:r>
            <a:r>
              <a:rPr lang="pt-BR" sz="2000" dirty="0">
                <a:solidFill>
                  <a:schemeClr val="bg2">
                    <a:lumMod val="50000"/>
                  </a:schemeClr>
                </a:solidFill>
              </a:rPr>
              <a:t> magna </a:t>
            </a:r>
            <a:r>
              <a:rPr lang="pt-BR" sz="2000" dirty="0" err="1">
                <a:solidFill>
                  <a:schemeClr val="bg2">
                    <a:lumMod val="50000"/>
                  </a:schemeClr>
                </a:solidFill>
              </a:rPr>
              <a:t>aliquam</a:t>
            </a:r>
            <a:r>
              <a:rPr lang="pt-BR" sz="2000" dirty="0">
                <a:solidFill>
                  <a:schemeClr val="bg2">
                    <a:lumMod val="50000"/>
                  </a:schemeClr>
                </a:solidFill>
              </a:rPr>
              <a:t> erat </a:t>
            </a:r>
            <a:r>
              <a:rPr lang="pt-BR" sz="2000" dirty="0" err="1">
                <a:solidFill>
                  <a:schemeClr val="bg2">
                    <a:lumMod val="50000"/>
                  </a:schemeClr>
                </a:solidFill>
              </a:rPr>
              <a:t>volutpat</a:t>
            </a:r>
            <a:endParaRPr lang="pt-BR" sz="2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930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3D47DCA-BD76-42EA-8BEF-6C6218B2CA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1" y="1361"/>
            <a:ext cx="12187157" cy="6855275"/>
          </a:xfrm>
          <a:prstGeom prst="rect">
            <a:avLst/>
          </a:prstGeom>
        </p:spPr>
      </p:pic>
      <p:grpSp>
        <p:nvGrpSpPr>
          <p:cNvPr id="13" name="Agrupar 12">
            <a:extLst>
              <a:ext uri="{FF2B5EF4-FFF2-40B4-BE49-F238E27FC236}">
                <a16:creationId xmlns:a16="http://schemas.microsoft.com/office/drawing/2014/main" id="{8263C3FB-0B7B-4964-AAE0-7B9ADF306319}"/>
              </a:ext>
            </a:extLst>
          </p:cNvPr>
          <p:cNvGrpSpPr/>
          <p:nvPr/>
        </p:nvGrpSpPr>
        <p:grpSpPr>
          <a:xfrm>
            <a:off x="6095999" y="970729"/>
            <a:ext cx="6179994" cy="3188592"/>
            <a:chOff x="3006003" y="1643967"/>
            <a:chExt cx="6179994" cy="3188592"/>
          </a:xfrm>
        </p:grpSpPr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id="{C77565F2-C304-4FEE-885E-5FFF0799B3E7}"/>
                </a:ext>
              </a:extLst>
            </p:cNvPr>
            <p:cNvGrpSpPr/>
            <p:nvPr/>
          </p:nvGrpSpPr>
          <p:grpSpPr>
            <a:xfrm>
              <a:off x="3006003" y="1643967"/>
              <a:ext cx="6179994" cy="3188592"/>
              <a:chOff x="3006003" y="1643967"/>
              <a:chExt cx="6179994" cy="3188592"/>
            </a:xfrm>
          </p:grpSpPr>
          <p:sp>
            <p:nvSpPr>
              <p:cNvPr id="16" name="CaixaDeTexto 3">
                <a:extLst>
                  <a:ext uri="{FF2B5EF4-FFF2-40B4-BE49-F238E27FC236}">
                    <a16:creationId xmlns:a16="http://schemas.microsoft.com/office/drawing/2014/main" id="{3DF323E3-9A41-444D-B6CF-030D0EACB173}"/>
                  </a:ext>
                </a:extLst>
              </p:cNvPr>
              <p:cNvSpPr txBox="1"/>
              <p:nvPr/>
            </p:nvSpPr>
            <p:spPr>
              <a:xfrm>
                <a:off x="3006003" y="2524235"/>
                <a:ext cx="6179994" cy="2308324"/>
              </a:xfrm>
              <a:prstGeom prst="rect">
                <a:avLst/>
              </a:prstGeom>
              <a:noFill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t-BR" sz="1800" dirty="0">
                    <a:solidFill>
                      <a:srgbClr val="E50246"/>
                    </a:solidFill>
                    <a:latin typeface="Calibri" panose="020F0502020204030204" pitchFamily="34" charset="0"/>
                  </a:rPr>
                  <a:t>www.jaguarutilidades.com.br</a:t>
                </a:r>
              </a:p>
              <a:p>
                <a:pPr algn="ctr"/>
                <a:endParaRPr lang="pt-BR" dirty="0">
                  <a:solidFill>
                    <a:srgbClr val="37247A"/>
                  </a:solidFill>
                  <a:cs typeface="Calibri"/>
                </a:endParaRPr>
              </a:p>
              <a:p>
                <a:pPr algn="ctr"/>
                <a:r>
                  <a:rPr lang="pt-BR" dirty="0">
                    <a:solidFill>
                      <a:srgbClr val="E50246"/>
                    </a:solidFill>
                    <a:ea typeface="+mn-lt"/>
                    <a:cs typeface="+mn-lt"/>
                  </a:rPr>
                  <a:t>Av. Vicenzo </a:t>
                </a:r>
                <a:r>
                  <a:rPr lang="pt-BR" dirty="0" err="1">
                    <a:solidFill>
                      <a:srgbClr val="E50246"/>
                    </a:solidFill>
                    <a:ea typeface="+mn-lt"/>
                    <a:cs typeface="+mn-lt"/>
                  </a:rPr>
                  <a:t>Granghelli</a:t>
                </a:r>
                <a:r>
                  <a:rPr lang="pt-BR" dirty="0">
                    <a:solidFill>
                      <a:srgbClr val="E50246"/>
                    </a:solidFill>
                    <a:ea typeface="+mn-lt"/>
                    <a:cs typeface="+mn-lt"/>
                  </a:rPr>
                  <a:t>, 636 - João Aldo Nassif</a:t>
                </a:r>
              </a:p>
              <a:p>
                <a:pPr algn="ctr"/>
                <a:r>
                  <a:rPr lang="pt-BR" dirty="0">
                    <a:solidFill>
                      <a:srgbClr val="E50246"/>
                    </a:solidFill>
                    <a:ea typeface="+mn-lt"/>
                    <a:cs typeface="+mn-lt"/>
                  </a:rPr>
                  <a:t>Jaguariúna - </a:t>
                </a:r>
                <a:r>
                  <a:rPr lang="pt-BR">
                    <a:solidFill>
                      <a:srgbClr val="E50246"/>
                    </a:solidFill>
                    <a:ea typeface="+mn-lt"/>
                    <a:cs typeface="+mn-lt"/>
                  </a:rPr>
                  <a:t>SP - </a:t>
                </a:r>
                <a:r>
                  <a:rPr lang="pt-BR" dirty="0">
                    <a:solidFill>
                      <a:srgbClr val="E50246"/>
                    </a:solidFill>
                    <a:ea typeface="+mn-lt"/>
                    <a:cs typeface="+mn-lt"/>
                  </a:rPr>
                  <a:t>Brasil - CEP: 13916-058</a:t>
                </a:r>
              </a:p>
              <a:p>
                <a:pPr algn="ctr"/>
                <a:r>
                  <a:rPr lang="pt-BR" dirty="0">
                    <a:solidFill>
                      <a:srgbClr val="E50246"/>
                    </a:solidFill>
                    <a:ea typeface="+mn-lt"/>
                    <a:cs typeface="+mn-lt"/>
                  </a:rPr>
                  <a:t>+55 (19) 3311-2831  </a:t>
                </a:r>
              </a:p>
              <a:p>
                <a:pPr algn="ctr"/>
                <a:r>
                  <a:rPr lang="pt-BR" sz="1800" dirty="0">
                    <a:solidFill>
                      <a:srgbClr val="E50246"/>
                    </a:solidFill>
                    <a:latin typeface="Calibri" panose="020F0502020204030204" pitchFamily="34" charset="0"/>
                  </a:rPr>
                  <a:t>atendimento@jaguar.ind.br</a:t>
                </a:r>
              </a:p>
              <a:p>
                <a:pPr algn="ctr"/>
                <a:endParaRPr lang="pt-BR" dirty="0">
                  <a:solidFill>
                    <a:srgbClr val="E50246"/>
                  </a:solidFill>
                  <a:ea typeface="+mn-lt"/>
                  <a:cs typeface="+mn-lt"/>
                </a:endParaRPr>
              </a:p>
              <a:p>
                <a:pPr algn="ctr"/>
                <a:r>
                  <a:rPr lang="pt-BR" dirty="0">
                    <a:solidFill>
                      <a:srgbClr val="E50246"/>
                    </a:solidFill>
                    <a:ea typeface="+mn-lt"/>
                    <a:cs typeface="+mn-lt"/>
                  </a:rPr>
                  <a:t>                  </a:t>
                </a:r>
                <a:r>
                  <a:rPr lang="pt-BR" sz="1800" b="1" dirty="0">
                    <a:solidFill>
                      <a:srgbClr val="E50246"/>
                    </a:solidFill>
                    <a:latin typeface="Calibri" panose="020F0502020204030204" pitchFamily="34" charset="0"/>
                  </a:rPr>
                  <a:t>/</a:t>
                </a:r>
                <a:r>
                  <a:rPr lang="pt-BR" sz="1800" b="1" dirty="0" err="1">
                    <a:solidFill>
                      <a:srgbClr val="E50246"/>
                    </a:solidFill>
                    <a:latin typeface="Calibri" panose="020F0502020204030204" pitchFamily="34" charset="0"/>
                  </a:rPr>
                  <a:t>jaguarutilidades</a:t>
                </a:r>
                <a:endParaRPr lang="pt-BR" dirty="0">
                  <a:solidFill>
                    <a:srgbClr val="E50246"/>
                  </a:solidFill>
                  <a:ea typeface="+mn-lt"/>
                  <a:cs typeface="+mn-lt"/>
                </a:endParaRPr>
              </a:p>
            </p:txBody>
          </p:sp>
          <p:sp>
            <p:nvSpPr>
              <p:cNvPr id="17" name="Google Shape;26;p1">
                <a:extLst>
                  <a:ext uri="{FF2B5EF4-FFF2-40B4-BE49-F238E27FC236}">
                    <a16:creationId xmlns:a16="http://schemas.microsoft.com/office/drawing/2014/main" id="{83AC3758-D805-488D-B691-9A06973FD50C}"/>
                  </a:ext>
                </a:extLst>
              </p:cNvPr>
              <p:cNvSpPr txBox="1"/>
              <p:nvPr/>
            </p:nvSpPr>
            <p:spPr>
              <a:xfrm>
                <a:off x="4408715" y="1643967"/>
                <a:ext cx="3382486" cy="7694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 dirty="0">
                    <a:solidFill>
                      <a:srgbClr val="E50246"/>
                    </a:solidFill>
                    <a:latin typeface="Calibri"/>
                    <a:cs typeface="Calibri"/>
                  </a:rPr>
                  <a:t>OBRIGADO!</a:t>
                </a:r>
                <a:r>
                  <a:rPr lang="en-US" sz="4400" b="1" dirty="0">
                    <a:solidFill>
                      <a:srgbClr val="F6B1AF"/>
                    </a:solidFill>
                    <a:latin typeface="Calibri"/>
                    <a:cs typeface="Calibri"/>
                  </a:rPr>
                  <a:t>_</a:t>
                </a:r>
              </a:p>
            </p:txBody>
          </p:sp>
        </p:grpSp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9073B9C3-66B8-422E-A20B-C6EDFBC0C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48079" y="4465946"/>
              <a:ext cx="914402" cy="2867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65023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Personalizada 7">
      <a:dk1>
        <a:sysClr val="windowText" lastClr="000000"/>
      </a:dk1>
      <a:lt1>
        <a:sysClr val="window" lastClr="FFFFFF"/>
      </a:lt1>
      <a:dk2>
        <a:srgbClr val="E50046"/>
      </a:dk2>
      <a:lt2>
        <a:srgbClr val="D8D9DC"/>
      </a:lt2>
      <a:accent1>
        <a:srgbClr val="F6B1AF"/>
      </a:accent1>
      <a:accent2>
        <a:srgbClr val="C830CC"/>
      </a:accent2>
      <a:accent3>
        <a:srgbClr val="AB0034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{7D1E39F4-50DD-2F4C-9F24-45B502AEA642}tf16401378</Template>
  <TotalTime>170</TotalTime>
  <Words>169</Words>
  <Application>Microsoft Office PowerPoint</Application>
  <PresentationFormat>Widescreen</PresentationFormat>
  <Paragraphs>19</Paragraphs>
  <Slides>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7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Neli Campos</dc:creator>
  <cp:lastModifiedBy>Myla Beck - Marketing</cp:lastModifiedBy>
  <cp:revision>15</cp:revision>
  <dcterms:created xsi:type="dcterms:W3CDTF">2022-02-16T18:20:54Z</dcterms:created>
  <dcterms:modified xsi:type="dcterms:W3CDTF">2022-04-04T13:44:32Z</dcterms:modified>
</cp:coreProperties>
</file>