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9" r:id="rId4"/>
    <p:sldId id="261" r:id="rId5"/>
    <p:sldId id="263" r:id="rId6"/>
    <p:sldId id="264" r:id="rId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164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7"/>
    <p:restoredTop sz="94026"/>
  </p:normalViewPr>
  <p:slideViewPr>
    <p:cSldViewPr snapToGrid="0" snapToObjects="1" showGuides="1">
      <p:cViewPr varScale="1">
        <p:scale>
          <a:sx n="104" d="100"/>
          <a:sy n="104" d="100"/>
        </p:scale>
        <p:origin x="12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F9FA9-A0A2-9841-8928-6602C54AD6D3}" type="datetimeFigureOut">
              <a:rPr lang="pt-BR" smtClean="0"/>
              <a:t>04/07/2024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3C3F0-5760-5941-AAE5-440D410275F4}" type="slidenum">
              <a:rPr lang="pt-BR" smtClean="0"/>
              <a:t>‹nº›</a:t>
            </a:fld>
            <a:endParaRPr lang="pt-BR"/>
          </a:p>
        </p:txBody>
      </p:sp>
    </p:spTree>
    <p:extLst>
      <p:ext uri="{BB962C8B-B14F-4D97-AF65-F5344CB8AC3E}">
        <p14:creationId xmlns:p14="http://schemas.microsoft.com/office/powerpoint/2010/main" val="108189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0578727-1DC8-674D-A95D-F2C2F41249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897" t="7795" b="3952"/>
          <a:stretch/>
        </p:blipFill>
        <p:spPr>
          <a:xfrm>
            <a:off x="5204967" y="1691894"/>
            <a:ext cx="6987033" cy="4523850"/>
          </a:xfrm>
          <a:prstGeom prst="rect">
            <a:avLst/>
          </a:prstGeom>
        </p:spPr>
      </p:pic>
      <p:sp>
        <p:nvSpPr>
          <p:cNvPr id="7" name="Google Shape;55;p1">
            <a:extLst>
              <a:ext uri="{FF2B5EF4-FFF2-40B4-BE49-F238E27FC236}">
                <a16:creationId xmlns:a16="http://schemas.microsoft.com/office/drawing/2014/main" id="{E208B6E0-D73A-2E4A-A02B-64D1601F156E}"/>
              </a:ext>
            </a:extLst>
          </p:cNvPr>
          <p:cNvSpPr/>
          <p:nvPr userDrawn="1"/>
        </p:nvSpPr>
        <p:spPr>
          <a:xfrm>
            <a:off x="523488" y="0"/>
            <a:ext cx="5038326" cy="6215743"/>
          </a:xfrm>
          <a:prstGeom prst="rect">
            <a:avLst/>
          </a:prstGeom>
          <a:solidFill>
            <a:schemeClr val="tx1"/>
          </a:solidFill>
          <a:ln>
            <a:noFill/>
          </a:ln>
        </p:spPr>
        <p:txBody>
          <a:bodyPr spcFirstLastPara="1" wrap="square" lIns="91425" tIns="91425" rIns="91425" bIns="91425" anchor="ctr" anchorCtr="0">
            <a:noAutofit/>
          </a:bodyPr>
          <a:lstStyle/>
          <a:p>
            <a:pPr algn="ctr">
              <a:buClr>
                <a:srgbClr val="000000"/>
              </a:buClr>
              <a:buSzPts val="1400"/>
              <a:buFont typeface="Arial"/>
              <a:buNone/>
            </a:pPr>
            <a:endParaRPr sz="1400" kern="0">
              <a:solidFill>
                <a:srgbClr val="000000"/>
              </a:solidFill>
              <a:latin typeface="Arial"/>
              <a:ea typeface="Arial"/>
              <a:cs typeface="Arial"/>
              <a:sym typeface="Arial"/>
            </a:endParaRPr>
          </a:p>
        </p:txBody>
      </p:sp>
      <p:sp>
        <p:nvSpPr>
          <p:cNvPr id="15" name="Título 14">
            <a:extLst>
              <a:ext uri="{FF2B5EF4-FFF2-40B4-BE49-F238E27FC236}">
                <a16:creationId xmlns:a16="http://schemas.microsoft.com/office/drawing/2014/main" id="{A787F079-5B1A-7E4E-B48B-E682D9C72BCA}"/>
              </a:ext>
            </a:extLst>
          </p:cNvPr>
          <p:cNvSpPr>
            <a:spLocks noGrp="1"/>
          </p:cNvSpPr>
          <p:nvPr>
            <p:ph type="title" hasCustomPrompt="1"/>
          </p:nvPr>
        </p:nvSpPr>
        <p:spPr>
          <a:xfrm>
            <a:off x="1095380" y="3049655"/>
            <a:ext cx="3889314" cy="1325563"/>
          </a:xfrm>
          <a:ln w="12700">
            <a:solidFill>
              <a:schemeClr val="bg1"/>
            </a:solidFill>
          </a:ln>
        </p:spPr>
        <p:txBody>
          <a:bodyPr>
            <a:noAutofit/>
          </a:bodyPr>
          <a:lstStyle>
            <a:lvl1pPr>
              <a:defRPr sz="3200">
                <a:solidFill>
                  <a:schemeClr val="bg1"/>
                </a:solidFill>
              </a:defRPr>
            </a:lvl1pPr>
          </a:lstStyle>
          <a:p>
            <a:r>
              <a:rPr lang="pt-BR" dirty="0"/>
              <a:t>Título da Apresentação</a:t>
            </a:r>
          </a:p>
        </p:txBody>
      </p:sp>
      <p:pic>
        <p:nvPicPr>
          <p:cNvPr id="6" name="Imagem 7">
            <a:extLst>
              <a:ext uri="{FF2B5EF4-FFF2-40B4-BE49-F238E27FC236}">
                <a16:creationId xmlns:a16="http://schemas.microsoft.com/office/drawing/2014/main" id="{05FCD934-8E39-0F4D-AE9A-42C849FC42D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139577" y="483819"/>
            <a:ext cx="2513457" cy="757480"/>
          </a:xfrm>
          <a:prstGeom prst="rect">
            <a:avLst/>
          </a:prstGeom>
        </p:spPr>
      </p:pic>
    </p:spTree>
    <p:extLst>
      <p:ext uri="{BB962C8B-B14F-4D97-AF65-F5344CB8AC3E}">
        <p14:creationId xmlns:p14="http://schemas.microsoft.com/office/powerpoint/2010/main" val="208477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bg>
      <p:bgRef idx="1001">
        <a:schemeClr val="bg2"/>
      </p:bgRef>
    </p:bg>
    <p:spTree>
      <p:nvGrpSpPr>
        <p:cNvPr id="1" name=""/>
        <p:cNvGrpSpPr/>
        <p:nvPr/>
      </p:nvGrpSpPr>
      <p:grpSpPr>
        <a:xfrm>
          <a:off x="0" y="0"/>
          <a:ext cx="0" cy="0"/>
          <a:chOff x="0" y="0"/>
          <a:chExt cx="0" cy="0"/>
        </a:xfrm>
      </p:grpSpPr>
      <p:sp>
        <p:nvSpPr>
          <p:cNvPr id="7" name="Google Shape;55;p1">
            <a:extLst>
              <a:ext uri="{FF2B5EF4-FFF2-40B4-BE49-F238E27FC236}">
                <a16:creationId xmlns:a16="http://schemas.microsoft.com/office/drawing/2014/main" id="{BF614A4E-5013-7F44-BE9B-8B5EFA8A9C4E}"/>
              </a:ext>
            </a:extLst>
          </p:cNvPr>
          <p:cNvSpPr/>
          <p:nvPr userDrawn="1"/>
        </p:nvSpPr>
        <p:spPr>
          <a:xfrm>
            <a:off x="523367" y="0"/>
            <a:ext cx="3612577" cy="6092825"/>
          </a:xfrm>
          <a:prstGeom prst="rect">
            <a:avLst/>
          </a:prstGeom>
          <a:solidFill>
            <a:srgbClr val="EEEEEE"/>
          </a:solidFill>
          <a:ln>
            <a:noFill/>
          </a:ln>
        </p:spPr>
        <p:txBody>
          <a:bodyPr spcFirstLastPara="1" wrap="square" lIns="91425" tIns="91425" rIns="91425" bIns="91425" anchor="ctr" anchorCtr="0">
            <a:noAutofit/>
          </a:bodyPr>
          <a:lstStyle/>
          <a:p>
            <a:pPr algn="ctr">
              <a:buClr>
                <a:srgbClr val="000000"/>
              </a:buClr>
              <a:buSzPts val="1400"/>
              <a:buFont typeface="Arial"/>
              <a:buNone/>
            </a:pPr>
            <a:endParaRPr sz="1400" kern="0">
              <a:solidFill>
                <a:srgbClr val="000000"/>
              </a:solidFill>
              <a:latin typeface="Arial"/>
              <a:ea typeface="Arial"/>
              <a:cs typeface="Arial"/>
              <a:sym typeface="Arial"/>
            </a:endParaRPr>
          </a:p>
        </p:txBody>
      </p:sp>
      <p:sp>
        <p:nvSpPr>
          <p:cNvPr id="19" name="Espaço Reservado para Texto 18">
            <a:extLst>
              <a:ext uri="{FF2B5EF4-FFF2-40B4-BE49-F238E27FC236}">
                <a16:creationId xmlns:a16="http://schemas.microsoft.com/office/drawing/2014/main" id="{620BCA27-023D-AD4E-A46F-4F672E5D466E}"/>
              </a:ext>
            </a:extLst>
          </p:cNvPr>
          <p:cNvSpPr>
            <a:spLocks noGrp="1"/>
          </p:cNvSpPr>
          <p:nvPr>
            <p:ph type="body" sz="quarter" idx="10" hasCustomPrompt="1"/>
          </p:nvPr>
        </p:nvSpPr>
        <p:spPr>
          <a:xfrm>
            <a:off x="1128713" y="1635125"/>
            <a:ext cx="2401887" cy="1035050"/>
          </a:xfrm>
          <a:ln w="12700">
            <a:solidFill>
              <a:schemeClr val="accent2"/>
            </a:solidFill>
          </a:ln>
        </p:spPr>
        <p:txBody>
          <a:bodyPr>
            <a:normAutofit/>
          </a:bodyPr>
          <a:lstStyle>
            <a:lvl1pPr marL="0" indent="0">
              <a:buNone/>
              <a:defRPr sz="2400" b="1">
                <a:solidFill>
                  <a:schemeClr val="bg1"/>
                </a:solidFill>
              </a:defRPr>
            </a:lvl1pPr>
          </a:lstStyle>
          <a:p>
            <a:r>
              <a:rPr lang="pt-BR" dirty="0"/>
              <a:t>Título Novo Assunto</a:t>
            </a:r>
          </a:p>
        </p:txBody>
      </p:sp>
      <p:sp>
        <p:nvSpPr>
          <p:cNvPr id="21" name="Espaço Reservado para Texto 20">
            <a:extLst>
              <a:ext uri="{FF2B5EF4-FFF2-40B4-BE49-F238E27FC236}">
                <a16:creationId xmlns:a16="http://schemas.microsoft.com/office/drawing/2014/main" id="{09A2B118-5599-0048-B698-5F93C541A09F}"/>
              </a:ext>
            </a:extLst>
          </p:cNvPr>
          <p:cNvSpPr>
            <a:spLocks noGrp="1"/>
          </p:cNvSpPr>
          <p:nvPr>
            <p:ph type="body" sz="quarter" idx="11" hasCustomPrompt="1"/>
          </p:nvPr>
        </p:nvSpPr>
        <p:spPr>
          <a:xfrm>
            <a:off x="1128713" y="2968927"/>
            <a:ext cx="2401887" cy="453407"/>
          </a:xfrm>
        </p:spPr>
        <p:txBody>
          <a:bodyPr>
            <a:normAutofit/>
          </a:bodyPr>
          <a:lstStyle>
            <a:lvl1pPr marL="0" indent="0">
              <a:buNone/>
              <a:defRPr sz="1800" b="1">
                <a:solidFill>
                  <a:schemeClr val="accent2"/>
                </a:solidFill>
              </a:defRPr>
            </a:lvl1pPr>
          </a:lstStyle>
          <a:p>
            <a:r>
              <a:rPr lang="pt-BR" dirty="0"/>
              <a:t>Subtítulo</a:t>
            </a:r>
          </a:p>
        </p:txBody>
      </p:sp>
      <p:pic>
        <p:nvPicPr>
          <p:cNvPr id="8" name="Imagem 7">
            <a:extLst>
              <a:ext uri="{FF2B5EF4-FFF2-40B4-BE49-F238E27FC236}">
                <a16:creationId xmlns:a16="http://schemas.microsoft.com/office/drawing/2014/main" id="{93371904-E575-2F4E-A900-5DCF05DBFE39}"/>
              </a:ext>
            </a:extLst>
          </p:cNvPr>
          <p:cNvPicPr>
            <a:picLocks noChangeAspect="1"/>
          </p:cNvPicPr>
          <p:nvPr userDrawn="1"/>
        </p:nvPicPr>
        <p:blipFill>
          <a:blip r:embed="rId2"/>
          <a:stretch>
            <a:fillRect/>
          </a:stretch>
        </p:blipFill>
        <p:spPr>
          <a:xfrm>
            <a:off x="10204404" y="739296"/>
            <a:ext cx="1210199" cy="361355"/>
          </a:xfrm>
          <a:prstGeom prst="rect">
            <a:avLst/>
          </a:prstGeom>
        </p:spPr>
      </p:pic>
    </p:spTree>
    <p:extLst>
      <p:ext uri="{BB962C8B-B14F-4D97-AF65-F5344CB8AC3E}">
        <p14:creationId xmlns:p14="http://schemas.microsoft.com/office/powerpoint/2010/main" val="1005716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11" name="Google Shape;55;p1">
            <a:extLst>
              <a:ext uri="{FF2B5EF4-FFF2-40B4-BE49-F238E27FC236}">
                <a16:creationId xmlns:a16="http://schemas.microsoft.com/office/drawing/2014/main" id="{9C1287FC-0051-4D44-B223-3D3B78AA3E5A}"/>
              </a:ext>
            </a:extLst>
          </p:cNvPr>
          <p:cNvSpPr/>
          <p:nvPr userDrawn="1"/>
        </p:nvSpPr>
        <p:spPr>
          <a:xfrm>
            <a:off x="0" y="6121313"/>
            <a:ext cx="12192000" cy="549472"/>
          </a:xfrm>
          <a:prstGeom prst="rect">
            <a:avLst/>
          </a:prstGeom>
          <a:solidFill>
            <a:schemeClr val="tx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Título 14">
            <a:extLst>
              <a:ext uri="{FF2B5EF4-FFF2-40B4-BE49-F238E27FC236}">
                <a16:creationId xmlns:a16="http://schemas.microsoft.com/office/drawing/2014/main" id="{B9DD0037-AA0C-EC4B-B087-8B0898F6105C}"/>
              </a:ext>
            </a:extLst>
          </p:cNvPr>
          <p:cNvSpPr>
            <a:spLocks noGrp="1"/>
          </p:cNvSpPr>
          <p:nvPr>
            <p:ph type="title" hasCustomPrompt="1"/>
          </p:nvPr>
        </p:nvSpPr>
        <p:spPr>
          <a:xfrm>
            <a:off x="682685" y="551048"/>
            <a:ext cx="6399601" cy="735995"/>
          </a:xfrm>
          <a:ln w="12700">
            <a:solidFill>
              <a:schemeClr val="tx1"/>
            </a:solidFill>
          </a:ln>
        </p:spPr>
        <p:txBody>
          <a:bodyPr>
            <a:noAutofit/>
          </a:bodyPr>
          <a:lstStyle>
            <a:lvl1pPr>
              <a:defRPr sz="3600">
                <a:solidFill>
                  <a:schemeClr val="tx1"/>
                </a:solidFill>
              </a:defRPr>
            </a:lvl1pPr>
          </a:lstStyle>
          <a:p>
            <a:r>
              <a:rPr lang="pt-BR" dirty="0"/>
              <a:t>Título </a:t>
            </a:r>
          </a:p>
        </p:txBody>
      </p:sp>
      <p:sp>
        <p:nvSpPr>
          <p:cNvPr id="15" name="Espaço Reservado para Texto 20">
            <a:extLst>
              <a:ext uri="{FF2B5EF4-FFF2-40B4-BE49-F238E27FC236}">
                <a16:creationId xmlns:a16="http://schemas.microsoft.com/office/drawing/2014/main" id="{3842992B-CDE7-4544-9D87-6EFC09E280FB}"/>
              </a:ext>
            </a:extLst>
          </p:cNvPr>
          <p:cNvSpPr>
            <a:spLocks noGrp="1"/>
          </p:cNvSpPr>
          <p:nvPr>
            <p:ph type="body" sz="quarter" idx="11" hasCustomPrompt="1"/>
          </p:nvPr>
        </p:nvSpPr>
        <p:spPr>
          <a:xfrm>
            <a:off x="682686" y="1330502"/>
            <a:ext cx="2401887" cy="453407"/>
          </a:xfrm>
        </p:spPr>
        <p:txBody>
          <a:bodyPr>
            <a:normAutofit/>
          </a:bodyPr>
          <a:lstStyle>
            <a:lvl1pPr marL="0" indent="0">
              <a:buNone/>
              <a:defRPr sz="2000" b="1">
                <a:solidFill>
                  <a:schemeClr val="accent2"/>
                </a:solidFill>
              </a:defRPr>
            </a:lvl1pPr>
          </a:lstStyle>
          <a:p>
            <a:r>
              <a:rPr lang="pt-BR" dirty="0"/>
              <a:t>Subtítulo</a:t>
            </a:r>
          </a:p>
        </p:txBody>
      </p:sp>
      <p:sp>
        <p:nvSpPr>
          <p:cNvPr id="16" name="Espaço Reservado para Texto 22">
            <a:extLst>
              <a:ext uri="{FF2B5EF4-FFF2-40B4-BE49-F238E27FC236}">
                <a16:creationId xmlns:a16="http://schemas.microsoft.com/office/drawing/2014/main" id="{2029CA85-B003-F646-BA3D-63667BD4AC41}"/>
              </a:ext>
            </a:extLst>
          </p:cNvPr>
          <p:cNvSpPr>
            <a:spLocks noGrp="1"/>
          </p:cNvSpPr>
          <p:nvPr>
            <p:ph type="body" sz="quarter" idx="12" hasCustomPrompt="1"/>
          </p:nvPr>
        </p:nvSpPr>
        <p:spPr>
          <a:xfrm>
            <a:off x="682686" y="2001328"/>
            <a:ext cx="10768563" cy="2739023"/>
          </a:xfrm>
        </p:spPr>
        <p:txBody>
          <a:bodyPr>
            <a:normAutofit/>
          </a:bodyPr>
          <a:lstStyle>
            <a:lvl1pPr marL="0" indent="0">
              <a:lnSpc>
                <a:spcPct val="100000"/>
              </a:lnSpc>
              <a:buNone/>
              <a:defRPr sz="1500"/>
            </a:lvl1pPr>
          </a:lstStyle>
          <a:p>
            <a:r>
              <a:rPr lang="pt-BR"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7" name="Imagem 7">
            <a:extLst>
              <a:ext uri="{FF2B5EF4-FFF2-40B4-BE49-F238E27FC236}">
                <a16:creationId xmlns:a16="http://schemas.microsoft.com/office/drawing/2014/main" id="{FADB8BE6-8124-DC40-995B-B71E46DDAB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4404" y="736687"/>
            <a:ext cx="1210199" cy="364718"/>
          </a:xfrm>
          <a:prstGeom prst="rect">
            <a:avLst/>
          </a:prstGeom>
        </p:spPr>
      </p:pic>
    </p:spTree>
    <p:extLst>
      <p:ext uri="{BB962C8B-B14F-4D97-AF65-F5344CB8AC3E}">
        <p14:creationId xmlns:p14="http://schemas.microsoft.com/office/powerpoint/2010/main" val="188033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ente Título">
    <p:bg>
      <p:bgRef idx="1001">
        <a:schemeClr val="bg2"/>
      </p:bgRef>
    </p:bg>
    <p:spTree>
      <p:nvGrpSpPr>
        <p:cNvPr id="1" name=""/>
        <p:cNvGrpSpPr/>
        <p:nvPr/>
      </p:nvGrpSpPr>
      <p:grpSpPr>
        <a:xfrm>
          <a:off x="0" y="0"/>
          <a:ext cx="0" cy="0"/>
          <a:chOff x="0" y="0"/>
          <a:chExt cx="0" cy="0"/>
        </a:xfrm>
      </p:grpSpPr>
      <p:sp>
        <p:nvSpPr>
          <p:cNvPr id="7" name="Google Shape;55;p1">
            <a:extLst>
              <a:ext uri="{FF2B5EF4-FFF2-40B4-BE49-F238E27FC236}">
                <a16:creationId xmlns:a16="http://schemas.microsoft.com/office/drawing/2014/main" id="{42F18328-DF5F-D842-A383-B284F224BB76}"/>
              </a:ext>
            </a:extLst>
          </p:cNvPr>
          <p:cNvSpPr/>
          <p:nvPr userDrawn="1"/>
        </p:nvSpPr>
        <p:spPr>
          <a:xfrm>
            <a:off x="0" y="1380067"/>
            <a:ext cx="12191999" cy="5477933"/>
          </a:xfrm>
          <a:prstGeom prst="rect">
            <a:avLst/>
          </a:prstGeom>
          <a:solidFill>
            <a:srgbClr val="EEEEEE"/>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Título 14">
            <a:extLst>
              <a:ext uri="{FF2B5EF4-FFF2-40B4-BE49-F238E27FC236}">
                <a16:creationId xmlns:a16="http://schemas.microsoft.com/office/drawing/2014/main" id="{2A466F2B-F4B2-1444-A7AD-94939AE888E0}"/>
              </a:ext>
            </a:extLst>
          </p:cNvPr>
          <p:cNvSpPr>
            <a:spLocks noGrp="1"/>
          </p:cNvSpPr>
          <p:nvPr>
            <p:ph type="title" hasCustomPrompt="1"/>
          </p:nvPr>
        </p:nvSpPr>
        <p:spPr>
          <a:xfrm>
            <a:off x="579168" y="504364"/>
            <a:ext cx="6572129" cy="735995"/>
          </a:xfrm>
          <a:ln w="12700">
            <a:solidFill>
              <a:schemeClr val="bg1">
                <a:lumMod val="20000"/>
                <a:lumOff val="80000"/>
              </a:schemeClr>
            </a:solidFill>
          </a:ln>
        </p:spPr>
        <p:txBody>
          <a:bodyPr>
            <a:noAutofit/>
          </a:bodyPr>
          <a:lstStyle>
            <a:lvl1pPr>
              <a:defRPr sz="4000">
                <a:solidFill>
                  <a:schemeClr val="tx1"/>
                </a:solidFill>
              </a:defRPr>
            </a:lvl1pPr>
          </a:lstStyle>
          <a:p>
            <a:r>
              <a:rPr lang="pt-BR" dirty="0"/>
              <a:t>Título</a:t>
            </a:r>
          </a:p>
        </p:txBody>
      </p:sp>
      <p:sp>
        <p:nvSpPr>
          <p:cNvPr id="13" name="Espaço Reservado para Texto 22">
            <a:extLst>
              <a:ext uri="{FF2B5EF4-FFF2-40B4-BE49-F238E27FC236}">
                <a16:creationId xmlns:a16="http://schemas.microsoft.com/office/drawing/2014/main" id="{5D3E9608-4EFD-1F49-9520-16C74417A70A}"/>
              </a:ext>
            </a:extLst>
          </p:cNvPr>
          <p:cNvSpPr>
            <a:spLocks noGrp="1"/>
          </p:cNvSpPr>
          <p:nvPr>
            <p:ph type="body" sz="quarter" idx="12" hasCustomPrompt="1"/>
          </p:nvPr>
        </p:nvSpPr>
        <p:spPr>
          <a:xfrm>
            <a:off x="579168" y="2044460"/>
            <a:ext cx="4729207" cy="3081906"/>
          </a:xfrm>
        </p:spPr>
        <p:txBody>
          <a:bodyPr>
            <a:normAutofit/>
          </a:bodyPr>
          <a:lstStyle>
            <a:lvl1pPr marL="0" indent="0">
              <a:lnSpc>
                <a:spcPct val="100000"/>
              </a:lnSpc>
              <a:buNone/>
              <a:defRPr sz="1500">
                <a:solidFill>
                  <a:schemeClr val="bg1"/>
                </a:solidFill>
              </a:defRPr>
            </a:lvl1pPr>
          </a:lstStyle>
          <a:p>
            <a:r>
              <a:rPr lang="pt-BR"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15" name="Espaço Reservado para Texto 22">
            <a:extLst>
              <a:ext uri="{FF2B5EF4-FFF2-40B4-BE49-F238E27FC236}">
                <a16:creationId xmlns:a16="http://schemas.microsoft.com/office/drawing/2014/main" id="{55CCE6D9-9A2C-0A41-A037-279935D04AC4}"/>
              </a:ext>
            </a:extLst>
          </p:cNvPr>
          <p:cNvSpPr>
            <a:spLocks noGrp="1"/>
          </p:cNvSpPr>
          <p:nvPr>
            <p:ph type="body" sz="quarter" idx="13" hasCustomPrompt="1"/>
          </p:nvPr>
        </p:nvSpPr>
        <p:spPr>
          <a:xfrm>
            <a:off x="6330928" y="2044460"/>
            <a:ext cx="4625688" cy="3081906"/>
          </a:xfrm>
        </p:spPr>
        <p:txBody>
          <a:bodyPr>
            <a:normAutofit/>
          </a:bodyPr>
          <a:lstStyle>
            <a:lvl1pPr marL="0" indent="0">
              <a:lnSpc>
                <a:spcPct val="100000"/>
              </a:lnSpc>
              <a:buNone/>
              <a:defRPr sz="1500">
                <a:solidFill>
                  <a:schemeClr val="accent2"/>
                </a:solidFill>
              </a:defRPr>
            </a:lvl1pPr>
          </a:lstStyle>
          <a:p>
            <a:r>
              <a:rPr lang="pt-BR"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8" name="Imagem 7">
            <a:extLst>
              <a:ext uri="{FF2B5EF4-FFF2-40B4-BE49-F238E27FC236}">
                <a16:creationId xmlns:a16="http://schemas.microsoft.com/office/drawing/2014/main" id="{DF4EF650-AF48-E645-8431-D6940A594D8A}"/>
              </a:ext>
            </a:extLst>
          </p:cNvPr>
          <p:cNvPicPr>
            <a:picLocks noChangeAspect="1"/>
          </p:cNvPicPr>
          <p:nvPr userDrawn="1"/>
        </p:nvPicPr>
        <p:blipFill>
          <a:blip r:embed="rId2"/>
          <a:stretch>
            <a:fillRect/>
          </a:stretch>
        </p:blipFill>
        <p:spPr>
          <a:xfrm>
            <a:off x="10204404" y="739296"/>
            <a:ext cx="1210199" cy="361355"/>
          </a:xfrm>
          <a:prstGeom prst="rect">
            <a:avLst/>
          </a:prstGeom>
        </p:spPr>
      </p:pic>
    </p:spTree>
    <p:extLst>
      <p:ext uri="{BB962C8B-B14F-4D97-AF65-F5344CB8AC3E}">
        <p14:creationId xmlns:p14="http://schemas.microsoft.com/office/powerpoint/2010/main" val="6824751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15" name="Google Shape;55;p1">
            <a:extLst>
              <a:ext uri="{FF2B5EF4-FFF2-40B4-BE49-F238E27FC236}">
                <a16:creationId xmlns:a16="http://schemas.microsoft.com/office/drawing/2014/main" id="{7E95A1A9-F2E1-DA4A-8C20-ACEA72D9AE8A}"/>
              </a:ext>
            </a:extLst>
          </p:cNvPr>
          <p:cNvSpPr/>
          <p:nvPr userDrawn="1"/>
        </p:nvSpPr>
        <p:spPr>
          <a:xfrm>
            <a:off x="766763" y="0"/>
            <a:ext cx="3954091" cy="6092825"/>
          </a:xfrm>
          <a:prstGeom prst="rect">
            <a:avLst/>
          </a:prstGeom>
          <a:solidFill>
            <a:schemeClr val="tx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Espaço Reservado para Gráfico 19">
            <a:extLst>
              <a:ext uri="{FF2B5EF4-FFF2-40B4-BE49-F238E27FC236}">
                <a16:creationId xmlns:a16="http://schemas.microsoft.com/office/drawing/2014/main" id="{F487D229-2A0C-B74B-A540-E941759FABB6}"/>
              </a:ext>
            </a:extLst>
          </p:cNvPr>
          <p:cNvSpPr>
            <a:spLocks noGrp="1"/>
          </p:cNvSpPr>
          <p:nvPr>
            <p:ph type="chart" sz="quarter" idx="13"/>
          </p:nvPr>
        </p:nvSpPr>
        <p:spPr>
          <a:xfrm>
            <a:off x="5381204" y="1456566"/>
            <a:ext cx="6069434" cy="4669597"/>
          </a:xfrm>
        </p:spPr>
        <p:txBody>
          <a:bodyPr/>
          <a:lstStyle/>
          <a:p>
            <a:endParaRPr lang="pt-BR"/>
          </a:p>
        </p:txBody>
      </p:sp>
      <p:sp>
        <p:nvSpPr>
          <p:cNvPr id="22" name="Espaço Reservado para Texto 18">
            <a:extLst>
              <a:ext uri="{FF2B5EF4-FFF2-40B4-BE49-F238E27FC236}">
                <a16:creationId xmlns:a16="http://schemas.microsoft.com/office/drawing/2014/main" id="{7837F7B3-74CA-9943-9520-07AFE1545497}"/>
              </a:ext>
            </a:extLst>
          </p:cNvPr>
          <p:cNvSpPr>
            <a:spLocks noGrp="1"/>
          </p:cNvSpPr>
          <p:nvPr>
            <p:ph type="body" sz="quarter" idx="10" hasCustomPrompt="1"/>
          </p:nvPr>
        </p:nvSpPr>
        <p:spPr>
          <a:xfrm>
            <a:off x="1128713" y="1456566"/>
            <a:ext cx="2401887" cy="855313"/>
          </a:xfrm>
          <a:ln w="12700">
            <a:solidFill>
              <a:schemeClr val="bg1"/>
            </a:solidFill>
          </a:ln>
        </p:spPr>
        <p:txBody>
          <a:bodyPr>
            <a:noAutofit/>
          </a:bodyPr>
          <a:lstStyle>
            <a:lvl1pPr marL="0" indent="0">
              <a:buNone/>
              <a:defRPr sz="2000" b="1">
                <a:solidFill>
                  <a:schemeClr val="bg1"/>
                </a:solidFill>
              </a:defRPr>
            </a:lvl1pPr>
          </a:lstStyle>
          <a:p>
            <a:r>
              <a:rPr lang="pt-BR" dirty="0"/>
              <a:t>Título Assunto Gráfico</a:t>
            </a:r>
          </a:p>
        </p:txBody>
      </p:sp>
      <p:sp>
        <p:nvSpPr>
          <p:cNvPr id="23" name="Espaço Reservado para Texto 20">
            <a:extLst>
              <a:ext uri="{FF2B5EF4-FFF2-40B4-BE49-F238E27FC236}">
                <a16:creationId xmlns:a16="http://schemas.microsoft.com/office/drawing/2014/main" id="{D6AA3C18-3D1C-D644-910D-D4153EBA246C}"/>
              </a:ext>
            </a:extLst>
          </p:cNvPr>
          <p:cNvSpPr>
            <a:spLocks noGrp="1"/>
          </p:cNvSpPr>
          <p:nvPr>
            <p:ph type="body" sz="quarter" idx="11" hasCustomPrompt="1"/>
          </p:nvPr>
        </p:nvSpPr>
        <p:spPr>
          <a:xfrm>
            <a:off x="1128713" y="2436688"/>
            <a:ext cx="2401887" cy="453407"/>
          </a:xfrm>
        </p:spPr>
        <p:txBody>
          <a:bodyPr>
            <a:normAutofit/>
          </a:bodyPr>
          <a:lstStyle>
            <a:lvl1pPr marL="0" indent="0">
              <a:buNone/>
              <a:defRPr sz="1600" b="1">
                <a:solidFill>
                  <a:schemeClr val="accent2"/>
                </a:solidFill>
              </a:defRPr>
            </a:lvl1pPr>
          </a:lstStyle>
          <a:p>
            <a:r>
              <a:rPr lang="pt-BR" dirty="0"/>
              <a:t>Subtítulo</a:t>
            </a:r>
          </a:p>
        </p:txBody>
      </p:sp>
      <p:pic>
        <p:nvPicPr>
          <p:cNvPr id="8" name="Imagem 7">
            <a:extLst>
              <a:ext uri="{FF2B5EF4-FFF2-40B4-BE49-F238E27FC236}">
                <a16:creationId xmlns:a16="http://schemas.microsoft.com/office/drawing/2014/main" id="{E3613653-551C-7B46-95DC-E726409BAA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4404" y="736687"/>
            <a:ext cx="1210199" cy="364718"/>
          </a:xfrm>
          <a:prstGeom prst="rect">
            <a:avLst/>
          </a:prstGeom>
        </p:spPr>
      </p:pic>
    </p:spTree>
    <p:extLst>
      <p:ext uri="{BB962C8B-B14F-4D97-AF65-F5344CB8AC3E}">
        <p14:creationId xmlns:p14="http://schemas.microsoft.com/office/powerpoint/2010/main" val="2553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ppt_y-#ppt_h/2"/>
                                          </p:val>
                                        </p:tav>
                                        <p:tav tm="100000">
                                          <p:val>
                                            <p:strVal val="#ppt_y"/>
                                          </p:val>
                                        </p:tav>
                                      </p:tavLst>
                                    </p:anim>
                                    <p:anim calcmode="lin" valueType="num">
                                      <p:cBhvr>
                                        <p:cTn id="9" dur="500" fill="hold"/>
                                        <p:tgtEl>
                                          <p:spTgt spid="15"/>
                                        </p:tgtEl>
                                        <p:attrNameLst>
                                          <p:attrName>ppt_w</p:attrName>
                                        </p:attrNameLst>
                                      </p:cBhvr>
                                      <p:tavLst>
                                        <p:tav tm="0">
                                          <p:val>
                                            <p:strVal val="#ppt_w"/>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m com Legenda">
    <p:bg>
      <p:bgPr>
        <a:solidFill>
          <a:srgbClr val="EEEEEE"/>
        </a:solidFill>
        <a:effectLst/>
      </p:bgPr>
    </p:bg>
    <p:spTree>
      <p:nvGrpSpPr>
        <p:cNvPr id="1" name=""/>
        <p:cNvGrpSpPr/>
        <p:nvPr/>
      </p:nvGrpSpPr>
      <p:grpSpPr>
        <a:xfrm>
          <a:off x="0" y="0"/>
          <a:ext cx="0" cy="0"/>
          <a:chOff x="0" y="0"/>
          <a:chExt cx="0" cy="0"/>
        </a:xfrm>
      </p:grpSpPr>
      <p:sp>
        <p:nvSpPr>
          <p:cNvPr id="8" name="Google Shape;378;p23">
            <a:extLst>
              <a:ext uri="{FF2B5EF4-FFF2-40B4-BE49-F238E27FC236}">
                <a16:creationId xmlns:a16="http://schemas.microsoft.com/office/drawing/2014/main" id="{0F74C43C-17A4-8340-B043-E68117683952}"/>
              </a:ext>
            </a:extLst>
          </p:cNvPr>
          <p:cNvSpPr txBox="1"/>
          <p:nvPr userDrawn="1"/>
        </p:nvSpPr>
        <p:spPr>
          <a:xfrm>
            <a:off x="4077752" y="968349"/>
            <a:ext cx="4028578"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44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OBRIGADO!</a:t>
            </a:r>
            <a:endParaRPr kumimoji="0" sz="18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3" name="Google Shape;383;p23">
            <a:extLst>
              <a:ext uri="{FF2B5EF4-FFF2-40B4-BE49-F238E27FC236}">
                <a16:creationId xmlns:a16="http://schemas.microsoft.com/office/drawing/2014/main" id="{BAB08FEC-5B8F-754A-B02F-F96A834B3649}"/>
              </a:ext>
            </a:extLst>
          </p:cNvPr>
          <p:cNvSpPr/>
          <p:nvPr userDrawn="1"/>
        </p:nvSpPr>
        <p:spPr>
          <a:xfrm>
            <a:off x="-11900" y="4658325"/>
            <a:ext cx="12192000" cy="219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 name="Imagem 7">
            <a:extLst>
              <a:ext uri="{FF2B5EF4-FFF2-40B4-BE49-F238E27FC236}">
                <a16:creationId xmlns:a16="http://schemas.microsoft.com/office/drawing/2014/main" id="{ED2E0208-1698-6144-9B9B-D034D8D009E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52085" y="5041698"/>
            <a:ext cx="3487831" cy="1051127"/>
          </a:xfrm>
          <a:prstGeom prst="rect">
            <a:avLst/>
          </a:prstGeom>
        </p:spPr>
      </p:pic>
      <p:sp>
        <p:nvSpPr>
          <p:cNvPr id="16" name="Google Shape;380;p23">
            <a:extLst>
              <a:ext uri="{FF2B5EF4-FFF2-40B4-BE49-F238E27FC236}">
                <a16:creationId xmlns:a16="http://schemas.microsoft.com/office/drawing/2014/main" id="{1AEF3EB6-B993-5A44-B1B8-E7D4E339E8D8}"/>
              </a:ext>
            </a:extLst>
          </p:cNvPr>
          <p:cNvSpPr txBox="1"/>
          <p:nvPr userDrawn="1"/>
        </p:nvSpPr>
        <p:spPr>
          <a:xfrm>
            <a:off x="3280558" y="2084598"/>
            <a:ext cx="5622966" cy="1600398"/>
          </a:xfrm>
          <a:prstGeom prst="rect">
            <a:avLst/>
          </a:prstGeom>
          <a:noFill/>
          <a:ln>
            <a:noFill/>
          </a:ln>
        </p:spPr>
        <p:txBody>
          <a:bodyPr spcFirstLastPara="1" wrap="square" lIns="91425" tIns="45700" rIns="91425" bIns="45700" anchor="t" anchorCtr="0">
            <a:spAutoFit/>
          </a:bodyPr>
          <a:lstStyle/>
          <a:p>
            <a:pPr lvl="0" algn="ctr">
              <a:buClr>
                <a:srgbClr val="17428C"/>
              </a:buClr>
              <a:buSzPts val="1800"/>
              <a:defRPr/>
            </a:pP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www</a:t>
            </a:r>
            <a:r>
              <a:rPr lang="en-US" sz="1400" kern="0" dirty="0">
                <a:solidFill>
                  <a:srgbClr val="E50045"/>
                </a:solidFill>
                <a:latin typeface="Verdana" panose="020B0604030504040204" pitchFamily="34" charset="0"/>
                <a:ea typeface="Verdana" panose="020B0604030504040204" pitchFamily="34" charset="0"/>
                <a:cs typeface="Verdana" panose="020B0604030504040204" pitchFamily="34" charset="0"/>
                <a:sym typeface="Calibri"/>
              </a:rPr>
              <a:t>.</a:t>
            </a:r>
            <a:r>
              <a:rPr lang="en-US" sz="1400" kern="0" dirty="0" err="1">
                <a:solidFill>
                  <a:srgbClr val="E50045"/>
                </a:solidFill>
                <a:latin typeface="Verdana" panose="020B0604030504040204" pitchFamily="34" charset="0"/>
                <a:ea typeface="Verdana" panose="020B0604030504040204" pitchFamily="34" charset="0"/>
                <a:cs typeface="Verdana" panose="020B0604030504040204" pitchFamily="34" charset="0"/>
                <a:sym typeface="Calibri"/>
              </a:rPr>
              <a:t>jaguarutilidades.com.br</a:t>
            </a:r>
            <a:endPar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17428C"/>
              </a:buClr>
              <a:buSzPts val="1800"/>
              <a:buFont typeface="Calibri"/>
              <a:buNone/>
              <a:tabLst/>
              <a:defRPr/>
            </a:pP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Av. </a:t>
            </a: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Vicenzo</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Granghelli</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636 - João Aldo Nassif</a:t>
            </a:r>
            <a:endParaRPr kumimoji="0"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17428C"/>
              </a:buClr>
              <a:buSzPts val="1800"/>
              <a:buFont typeface="Calibri"/>
              <a:buNone/>
              <a:tabLst/>
              <a:defRPr/>
            </a:pP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Jaguariúna</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 SP - </a:t>
            </a: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Brasil</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 CEP: 13916-058</a:t>
            </a:r>
            <a:endParaRPr kumimoji="0"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17428C"/>
              </a:buClr>
              <a:buSzPts val="1800"/>
              <a:buFont typeface="Calibri"/>
              <a:buNone/>
              <a:tabLst/>
              <a:defRPr/>
            </a:pP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+55 (19) 3311-2831 | </a:t>
            </a: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atendimento@jaguar.ind.br</a:t>
            </a:r>
            <a:endParaRPr kumimoji="0"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400" b="0" i="0" u="none" strike="noStrike" kern="0" cap="none" spc="0" normalizeH="0" baseline="0" noProof="0" dirty="0">
              <a:ln>
                <a:noFill/>
              </a:ln>
              <a:solidFill>
                <a:srgbClr val="17428C"/>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lvl="0" algn="ctr">
              <a:buClr>
                <a:srgbClr val="17428C"/>
              </a:buClr>
              <a:buSzPts val="1800"/>
              <a:defRPr/>
            </a:pP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t>
            </a:r>
            <a:r>
              <a:rPr kumimoji="0" lang="en-US" sz="1400" b="0" i="0" u="none" strike="noStrike" kern="0" cap="none" spc="0" normalizeH="0" baseline="0" noProof="0" dirty="0" err="1">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jaguarutilidades</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1400" b="0" i="0" u="none" strike="noStrike" kern="0" cap="none" spc="0" normalizeH="0" baseline="0" noProof="0" dirty="0">
                <a:ln>
                  <a:noFill/>
                </a:ln>
                <a:solidFill>
                  <a:srgbClr val="17428C"/>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t>
            </a:r>
            <a:r>
              <a:rPr kumimoji="0" lang="en-US" sz="1400" b="0" i="0" u="none" strike="noStrike" kern="0" cap="none" spc="0" normalizeH="0" baseline="0" noProof="0" dirty="0">
                <a:ln>
                  <a:noFill/>
                </a:ln>
                <a:solidFill>
                  <a:srgbClr val="E50045"/>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@j</a:t>
            </a:r>
            <a:r>
              <a:rPr lang="en-US" sz="1400" kern="0" dirty="0" err="1">
                <a:solidFill>
                  <a:srgbClr val="E50045"/>
                </a:solidFill>
                <a:latin typeface="Verdana" panose="020B0604030504040204" pitchFamily="34" charset="0"/>
                <a:ea typeface="Verdana" panose="020B0604030504040204" pitchFamily="34" charset="0"/>
                <a:cs typeface="Verdana" panose="020B0604030504040204" pitchFamily="34" charset="0"/>
                <a:sym typeface="Calibri"/>
              </a:rPr>
              <a:t>aguarutilidades</a:t>
            </a:r>
            <a:endParaRPr kumimoji="0" sz="1400" b="0" i="0" u="none" strike="noStrike" kern="0" cap="none" spc="0" normalizeH="0" baseline="0" noProof="0" dirty="0">
              <a:ln>
                <a:noFill/>
              </a:ln>
              <a:solidFill>
                <a:srgbClr val="17428C"/>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17" name="Gráfico 16">
            <a:extLst>
              <a:ext uri="{FF2B5EF4-FFF2-40B4-BE49-F238E27FC236}">
                <a16:creationId xmlns:a16="http://schemas.microsoft.com/office/drawing/2014/main" id="{622863C5-A694-5F40-8133-8FC7CEDDC0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32291" y="3442245"/>
            <a:ext cx="267403" cy="188172"/>
          </a:xfrm>
          <a:prstGeom prst="rect">
            <a:avLst/>
          </a:prstGeom>
        </p:spPr>
      </p:pic>
      <p:pic>
        <p:nvPicPr>
          <p:cNvPr id="18" name="Gráfico 17">
            <a:extLst>
              <a:ext uri="{FF2B5EF4-FFF2-40B4-BE49-F238E27FC236}">
                <a16:creationId xmlns:a16="http://schemas.microsoft.com/office/drawing/2014/main" id="{E8C103AF-9ADA-2D43-99E9-DE7510A862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25001" y="3429000"/>
            <a:ext cx="214663" cy="214663"/>
          </a:xfrm>
          <a:prstGeom prst="rect">
            <a:avLst/>
          </a:prstGeom>
        </p:spPr>
      </p:pic>
      <p:pic>
        <p:nvPicPr>
          <p:cNvPr id="19" name="Gráfico 18">
            <a:extLst>
              <a:ext uri="{FF2B5EF4-FFF2-40B4-BE49-F238E27FC236}">
                <a16:creationId xmlns:a16="http://schemas.microsoft.com/office/drawing/2014/main" id="{1E9EC9CB-F078-2B48-9267-3486EDA11E9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58982" y="3429000"/>
            <a:ext cx="214665" cy="214663"/>
          </a:xfrm>
          <a:prstGeom prst="rect">
            <a:avLst/>
          </a:prstGeom>
        </p:spPr>
      </p:pic>
    </p:spTree>
    <p:extLst>
      <p:ext uri="{BB962C8B-B14F-4D97-AF65-F5344CB8AC3E}">
        <p14:creationId xmlns:p14="http://schemas.microsoft.com/office/powerpoint/2010/main" val="36151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7"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ppt_h/2"/>
                                          </p:val>
                                        </p:tav>
                                        <p:tav tm="100000">
                                          <p:val>
                                            <p:strVal val="#ppt_y"/>
                                          </p:val>
                                        </p:tav>
                                      </p:tavLst>
                                    </p:anim>
                                    <p:anim calcmode="lin" valueType="num">
                                      <p:cBhvr>
                                        <p:cTn id="14" dur="500" fill="hold"/>
                                        <p:tgtEl>
                                          <p:spTgt spid="13"/>
                                        </p:tgtEl>
                                        <p:attrNameLst>
                                          <p:attrName>ppt_w</p:attrName>
                                        </p:attrNameLst>
                                      </p:cBhvr>
                                      <p:tavLst>
                                        <p:tav tm="0">
                                          <p:val>
                                            <p:strVal val="#ppt_w"/>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C081556-9D24-A444-BBB9-AF1F68753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A25599DD-88A5-7E47-A138-1DD33A84B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dirty="0"/>
              <a:t>Editar estilos de texto Mestre
Segundo nível
Terceiro nível
Quarto nível
Quinto nível</a:t>
            </a:r>
          </a:p>
        </p:txBody>
      </p:sp>
    </p:spTree>
    <p:extLst>
      <p:ext uri="{BB962C8B-B14F-4D97-AF65-F5344CB8AC3E}">
        <p14:creationId xmlns:p14="http://schemas.microsoft.com/office/powerpoint/2010/main" val="116176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Lst>
  <p:txStyles>
    <p:titleStyle>
      <a:lvl1pPr algn="l" defTabSz="914400" rtl="0" eaLnBrk="1" latinLnBrk="0" hangingPunct="1">
        <a:lnSpc>
          <a:spcPct val="10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57D5B42-A86F-3748-9A35-F7E2A4709B6D}"/>
              </a:ext>
            </a:extLst>
          </p:cNvPr>
          <p:cNvSpPr>
            <a:spLocks noGrp="1"/>
          </p:cNvSpPr>
          <p:nvPr>
            <p:ph type="title"/>
          </p:nvPr>
        </p:nvSpPr>
        <p:spPr/>
        <p:txBody>
          <a:bodyPr/>
          <a:lstStyle/>
          <a:p>
            <a:endParaRPr lang="pt-BR" dirty="0"/>
          </a:p>
        </p:txBody>
      </p:sp>
    </p:spTree>
    <p:extLst>
      <p:ext uri="{BB962C8B-B14F-4D97-AF65-F5344CB8AC3E}">
        <p14:creationId xmlns:p14="http://schemas.microsoft.com/office/powerpoint/2010/main" val="370417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id="{6B58F130-B148-094D-A44A-F10673369CE1}"/>
              </a:ext>
            </a:extLst>
          </p:cNvPr>
          <p:cNvSpPr>
            <a:spLocks noGrp="1"/>
          </p:cNvSpPr>
          <p:nvPr>
            <p:ph type="body" sz="quarter" idx="10"/>
          </p:nvPr>
        </p:nvSpPr>
        <p:spPr/>
        <p:txBody>
          <a:bodyPr/>
          <a:lstStyle/>
          <a:p>
            <a:endParaRPr lang="pt-BR" dirty="0"/>
          </a:p>
        </p:txBody>
      </p:sp>
      <p:sp>
        <p:nvSpPr>
          <p:cNvPr id="7" name="Espaço Reservado para Texto 6">
            <a:extLst>
              <a:ext uri="{FF2B5EF4-FFF2-40B4-BE49-F238E27FC236}">
                <a16:creationId xmlns:a16="http://schemas.microsoft.com/office/drawing/2014/main" id="{B6F92E4E-F73D-A840-AAB2-66697F97798D}"/>
              </a:ext>
            </a:extLst>
          </p:cNvPr>
          <p:cNvSpPr>
            <a:spLocks noGrp="1"/>
          </p:cNvSpPr>
          <p:nvPr>
            <p:ph type="body" sz="quarter" idx="11"/>
          </p:nvPr>
        </p:nvSpPr>
        <p:spPr/>
        <p:txBody>
          <a:bodyPr/>
          <a:lstStyle/>
          <a:p>
            <a:endParaRPr lang="pt-BR" dirty="0"/>
          </a:p>
        </p:txBody>
      </p:sp>
    </p:spTree>
    <p:extLst>
      <p:ext uri="{BB962C8B-B14F-4D97-AF65-F5344CB8AC3E}">
        <p14:creationId xmlns:p14="http://schemas.microsoft.com/office/powerpoint/2010/main" val="39006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DC8770B-90D6-EB4C-9452-1176A811F47A}"/>
              </a:ext>
            </a:extLst>
          </p:cNvPr>
          <p:cNvSpPr>
            <a:spLocks noGrp="1"/>
          </p:cNvSpPr>
          <p:nvPr>
            <p:ph type="title"/>
          </p:nvPr>
        </p:nvSpPr>
        <p:spPr>
          <a:xfrm>
            <a:off x="682685" y="551048"/>
            <a:ext cx="5413315" cy="735995"/>
          </a:xfrm>
        </p:spPr>
        <p:txBody>
          <a:bodyPr/>
          <a:lstStyle/>
          <a:p>
            <a:endParaRPr lang="pt-BR" dirty="0"/>
          </a:p>
        </p:txBody>
      </p:sp>
      <p:sp>
        <p:nvSpPr>
          <p:cNvPr id="7" name="Espaço Reservado para Texto 6">
            <a:extLst>
              <a:ext uri="{FF2B5EF4-FFF2-40B4-BE49-F238E27FC236}">
                <a16:creationId xmlns:a16="http://schemas.microsoft.com/office/drawing/2014/main" id="{66F0F3E2-249F-7A4E-AC3D-98E3C1B23312}"/>
              </a:ext>
            </a:extLst>
          </p:cNvPr>
          <p:cNvSpPr>
            <a:spLocks noGrp="1"/>
          </p:cNvSpPr>
          <p:nvPr>
            <p:ph type="body" sz="quarter" idx="11"/>
          </p:nvPr>
        </p:nvSpPr>
        <p:spPr/>
        <p:txBody>
          <a:bodyPr>
            <a:normAutofit/>
          </a:bodyPr>
          <a:lstStyle/>
          <a:p>
            <a:endParaRPr lang="pt-BR" sz="1800" dirty="0"/>
          </a:p>
        </p:txBody>
      </p:sp>
      <p:sp>
        <p:nvSpPr>
          <p:cNvPr id="8" name="Espaço Reservado para Texto 7">
            <a:extLst>
              <a:ext uri="{FF2B5EF4-FFF2-40B4-BE49-F238E27FC236}">
                <a16:creationId xmlns:a16="http://schemas.microsoft.com/office/drawing/2014/main" id="{836354A8-13AD-0349-A17A-7492430EE0E8}"/>
              </a:ext>
            </a:extLst>
          </p:cNvPr>
          <p:cNvSpPr>
            <a:spLocks noGrp="1"/>
          </p:cNvSpPr>
          <p:nvPr>
            <p:ph type="body" sz="quarter" idx="12"/>
          </p:nvPr>
        </p:nvSpPr>
        <p:spPr/>
        <p:txBody>
          <a:bodyPr>
            <a:normAutofit/>
          </a:bodyPr>
          <a:lstStyle/>
          <a:p>
            <a:endParaRPr lang="pt-BR" sz="1400" dirty="0"/>
          </a:p>
        </p:txBody>
      </p:sp>
    </p:spTree>
    <p:extLst>
      <p:ext uri="{BB962C8B-B14F-4D97-AF65-F5344CB8AC3E}">
        <p14:creationId xmlns:p14="http://schemas.microsoft.com/office/powerpoint/2010/main" val="18208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8CB3E-A078-424D-B213-6083F8EC169D}"/>
              </a:ext>
            </a:extLst>
          </p:cNvPr>
          <p:cNvSpPr>
            <a:spLocks noGrp="1"/>
          </p:cNvSpPr>
          <p:nvPr>
            <p:ph type="title"/>
          </p:nvPr>
        </p:nvSpPr>
        <p:spPr/>
        <p:txBody>
          <a:bodyPr/>
          <a:lstStyle/>
          <a:p>
            <a:endParaRPr lang="pt-BR" dirty="0"/>
          </a:p>
        </p:txBody>
      </p:sp>
      <p:sp>
        <p:nvSpPr>
          <p:cNvPr id="3" name="Espaço Reservado para Texto 2">
            <a:extLst>
              <a:ext uri="{FF2B5EF4-FFF2-40B4-BE49-F238E27FC236}">
                <a16:creationId xmlns:a16="http://schemas.microsoft.com/office/drawing/2014/main" id="{A1D54CAA-557C-A24B-A503-46282B69A2AB}"/>
              </a:ext>
            </a:extLst>
          </p:cNvPr>
          <p:cNvSpPr>
            <a:spLocks noGrp="1"/>
          </p:cNvSpPr>
          <p:nvPr>
            <p:ph type="body" sz="quarter" idx="12"/>
          </p:nvPr>
        </p:nvSpPr>
        <p:spPr/>
        <p:txBody>
          <a:bodyPr/>
          <a:lstStyle/>
          <a:p>
            <a:endParaRPr lang="pt-BR" dirty="0"/>
          </a:p>
        </p:txBody>
      </p:sp>
      <p:sp>
        <p:nvSpPr>
          <p:cNvPr id="4" name="Espaço Reservado para Texto 3">
            <a:extLst>
              <a:ext uri="{FF2B5EF4-FFF2-40B4-BE49-F238E27FC236}">
                <a16:creationId xmlns:a16="http://schemas.microsoft.com/office/drawing/2014/main" id="{97052DBB-59E7-1744-8785-F5591A48DE01}"/>
              </a:ext>
            </a:extLst>
          </p:cNvPr>
          <p:cNvSpPr>
            <a:spLocks noGrp="1"/>
          </p:cNvSpPr>
          <p:nvPr>
            <p:ph type="body" sz="quarter" idx="13"/>
          </p:nvPr>
        </p:nvSpPr>
        <p:spPr/>
        <p:txBody>
          <a:bodyPr/>
          <a:lstStyle/>
          <a:p>
            <a:endParaRPr lang="pt-BR" dirty="0"/>
          </a:p>
        </p:txBody>
      </p:sp>
    </p:spTree>
    <p:extLst>
      <p:ext uri="{BB962C8B-B14F-4D97-AF65-F5344CB8AC3E}">
        <p14:creationId xmlns:p14="http://schemas.microsoft.com/office/powerpoint/2010/main" val="324514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FB9AA37-A9CB-F845-BE82-850E7679D20A}"/>
              </a:ext>
            </a:extLst>
          </p:cNvPr>
          <p:cNvSpPr>
            <a:spLocks noGrp="1"/>
          </p:cNvSpPr>
          <p:nvPr>
            <p:ph type="body" sz="quarter" idx="10"/>
          </p:nvPr>
        </p:nvSpPr>
        <p:spPr/>
        <p:txBody>
          <a:bodyPr/>
          <a:lstStyle/>
          <a:p>
            <a:endParaRPr lang="pt-BR" dirty="0"/>
          </a:p>
        </p:txBody>
      </p:sp>
      <p:sp>
        <p:nvSpPr>
          <p:cNvPr id="3" name="Espaço Reservado para Texto 2">
            <a:extLst>
              <a:ext uri="{FF2B5EF4-FFF2-40B4-BE49-F238E27FC236}">
                <a16:creationId xmlns:a16="http://schemas.microsoft.com/office/drawing/2014/main" id="{ADA0DF75-154E-3742-9D8D-7E345740BE91}"/>
              </a:ext>
            </a:extLst>
          </p:cNvPr>
          <p:cNvSpPr>
            <a:spLocks noGrp="1"/>
          </p:cNvSpPr>
          <p:nvPr>
            <p:ph type="body" sz="quarter" idx="11"/>
          </p:nvPr>
        </p:nvSpPr>
        <p:spPr/>
        <p:txBody>
          <a:bodyPr/>
          <a:lstStyle/>
          <a:p>
            <a:endParaRPr lang="pt-BR" dirty="0"/>
          </a:p>
        </p:txBody>
      </p:sp>
      <p:sp>
        <p:nvSpPr>
          <p:cNvPr id="5" name="Espaço Reservado para Gráfico 4">
            <a:extLst>
              <a:ext uri="{FF2B5EF4-FFF2-40B4-BE49-F238E27FC236}">
                <a16:creationId xmlns:a16="http://schemas.microsoft.com/office/drawing/2014/main" id="{74A9AA11-3383-C340-BBCB-E8DD0F9FAD83}"/>
              </a:ext>
            </a:extLst>
          </p:cNvPr>
          <p:cNvSpPr>
            <a:spLocks noGrp="1"/>
          </p:cNvSpPr>
          <p:nvPr>
            <p:ph type="chart" sz="quarter" idx="13"/>
          </p:nvPr>
        </p:nvSpPr>
        <p:spPr/>
        <p:txBody>
          <a:bodyPr/>
          <a:lstStyle/>
          <a:p>
            <a:endParaRPr lang="pt-BR"/>
          </a:p>
        </p:txBody>
      </p:sp>
    </p:spTree>
    <p:extLst>
      <p:ext uri="{BB962C8B-B14F-4D97-AF65-F5344CB8AC3E}">
        <p14:creationId xmlns:p14="http://schemas.microsoft.com/office/powerpoint/2010/main" val="272208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05048"/>
      </p:ext>
    </p:extLst>
  </p:cSld>
  <p:clrMapOvr>
    <a:masterClrMapping/>
  </p:clrMapOvr>
</p:sld>
</file>

<file path=ppt/theme/theme1.xml><?xml version="1.0" encoding="utf-8"?>
<a:theme xmlns:a="http://schemas.openxmlformats.org/drawingml/2006/main" name="Tema do Office">
  <a:themeElements>
    <a:clrScheme name="JAGUAR UTILIDADES">
      <a:dk1>
        <a:srgbClr val="E50045"/>
      </a:dk1>
      <a:lt1>
        <a:srgbClr val="FFFFFF"/>
      </a:lt1>
      <a:dk2>
        <a:srgbClr val="E50045"/>
      </a:dk2>
      <a:lt2>
        <a:srgbClr val="EEEEEE"/>
      </a:lt2>
      <a:accent1>
        <a:srgbClr val="E50045"/>
      </a:accent1>
      <a:accent2>
        <a:srgbClr val="ECB5B0"/>
      </a:accent2>
      <a:accent3>
        <a:srgbClr val="EEEEEE"/>
      </a:accent3>
      <a:accent4>
        <a:srgbClr val="E50045"/>
      </a:accent4>
      <a:accent5>
        <a:srgbClr val="ECB5B0"/>
      </a:accent5>
      <a:accent6>
        <a:srgbClr val="EEEEEE"/>
      </a:accent6>
      <a:hlink>
        <a:srgbClr val="E50045"/>
      </a:hlink>
      <a:folHlink>
        <a:srgbClr val="ECB5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0</Words>
  <Application>Microsoft Office PowerPoint</Application>
  <PresentationFormat>Widescreen</PresentationFormat>
  <Paragraphs>0</Paragraphs>
  <Slides>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vt:i4>
      </vt:variant>
    </vt:vector>
  </HeadingPairs>
  <TitlesOfParts>
    <vt:vector size="10" baseType="lpstr">
      <vt:lpstr>Arial</vt:lpstr>
      <vt:lpstr>Calibri</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Myla Beck - Marketing</cp:lastModifiedBy>
  <cp:revision>18</cp:revision>
  <dcterms:created xsi:type="dcterms:W3CDTF">2024-06-06T16:37:58Z</dcterms:created>
  <dcterms:modified xsi:type="dcterms:W3CDTF">2024-07-04T16:58:05Z</dcterms:modified>
</cp:coreProperties>
</file>